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CD39-BB11-4B05-9A49-75819E7572D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755D-F721-4C99-BBAF-8DBE202C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1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CD39-BB11-4B05-9A49-75819E7572D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755D-F721-4C99-BBAF-8DBE202C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4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CD39-BB11-4B05-9A49-75819E7572D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755D-F721-4C99-BBAF-8DBE202C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48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A859859-FCE7-400A-970C-C352079337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818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CD39-BB11-4B05-9A49-75819E7572D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755D-F721-4C99-BBAF-8DBE202C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72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CD39-BB11-4B05-9A49-75819E7572D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755D-F721-4C99-BBAF-8DBE202C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5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CD39-BB11-4B05-9A49-75819E7572D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755D-F721-4C99-BBAF-8DBE202C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04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CD39-BB11-4B05-9A49-75819E7572D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755D-F721-4C99-BBAF-8DBE202C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8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CD39-BB11-4B05-9A49-75819E7572D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755D-F721-4C99-BBAF-8DBE202C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78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CD39-BB11-4B05-9A49-75819E7572D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755D-F721-4C99-BBAF-8DBE202C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49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CD39-BB11-4B05-9A49-75819E7572D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755D-F721-4C99-BBAF-8DBE202C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0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CD39-BB11-4B05-9A49-75819E7572D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755D-F721-4C99-BBAF-8DBE202C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1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DCD39-BB11-4B05-9A49-75819E7572D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F755D-F721-4C99-BBAF-8DBE202C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Heath\Desktop\Midi\greatballsoffire.mid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Heath\Desktop\Midi\greatballsoffire.mid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1"/>
            <a:ext cx="7772400" cy="1470025"/>
          </a:xfrm>
        </p:spPr>
        <p:txBody>
          <a:bodyPr anchor="ctr"/>
          <a:lstStyle/>
          <a:p>
            <a:r>
              <a:rPr lang="en-US" altLang="en-US" sz="4400"/>
              <a:t>Hearing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5334000"/>
            <a:ext cx="6400800" cy="1752600"/>
          </a:xfrm>
        </p:spPr>
        <p:txBody>
          <a:bodyPr/>
          <a:lstStyle/>
          <a:p>
            <a:r>
              <a:rPr lang="en-US" altLang="en-US" sz="3200" smtClean="0"/>
              <a:t>AKA: </a:t>
            </a:r>
            <a:r>
              <a:rPr lang="en-US" altLang="en-US" sz="3200"/>
              <a:t>Audition</a:t>
            </a:r>
          </a:p>
        </p:txBody>
      </p:sp>
      <p:pic>
        <p:nvPicPr>
          <p:cNvPr id="2053" name="Picture 5" descr="aa-dumb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43001"/>
            <a:ext cx="4953000" cy="384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93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1219201"/>
            <a:ext cx="7772400" cy="1470025"/>
          </a:xfrm>
        </p:spPr>
        <p:txBody>
          <a:bodyPr anchor="ctr"/>
          <a:lstStyle/>
          <a:p>
            <a:r>
              <a:rPr lang="en-US" altLang="en-US" sz="4400" b="1" i="1"/>
              <a:t>Why do we have two ears?</a:t>
            </a:r>
          </a:p>
        </p:txBody>
      </p:sp>
      <p:pic>
        <p:nvPicPr>
          <p:cNvPr id="21509" name="Picture 5" descr="ape_scratching_head_hg_cl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19400"/>
            <a:ext cx="211455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853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</a:rPr>
              <a:t>Hearing loss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600200"/>
            <a:ext cx="9144000" cy="1143000"/>
          </a:xfrm>
        </p:spPr>
        <p:txBody>
          <a:bodyPr/>
          <a:lstStyle/>
          <a:p>
            <a:r>
              <a:rPr lang="en-US" altLang="en-US" sz="3600" b="1">
                <a:solidFill>
                  <a:srgbClr val="FF0000"/>
                </a:solidFill>
              </a:rPr>
              <a:t>Conduction Hearing Loss</a:t>
            </a:r>
            <a:r>
              <a:rPr lang="en-US" altLang="en-US" sz="3600"/>
              <a:t>: caused by damage to mechanical system of ear.</a:t>
            </a:r>
          </a:p>
        </p:txBody>
      </p:sp>
      <p:pic>
        <p:nvPicPr>
          <p:cNvPr id="23556" name="Picture 4" descr="hearingai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2819401"/>
            <a:ext cx="2476500" cy="1800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524000" y="4572001"/>
            <a:ext cx="91440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3600" b="1">
                <a:solidFill>
                  <a:srgbClr val="FF0000"/>
                </a:solidFill>
              </a:rPr>
              <a:t>Sensorinueral hearing loss</a:t>
            </a:r>
            <a:r>
              <a:rPr lang="en-US" altLang="en-US" sz="3600"/>
              <a:t>: caused by damage to cochlea’s receptor cells or to auditory nerves.</a:t>
            </a:r>
          </a:p>
          <a:p>
            <a:pPr>
              <a:spcBef>
                <a:spcPct val="50000"/>
              </a:spcBef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341669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cochsu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0963"/>
            <a:ext cx="9144000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768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cochsur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39688"/>
            <a:ext cx="9144000" cy="693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03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3600" b="1" i="1"/>
              <a:t>Frequency </a:t>
            </a:r>
            <a:br>
              <a:rPr lang="en-US" altLang="en-US" sz="3600" b="1" i="1"/>
            </a:br>
            <a:r>
              <a:rPr lang="en-US" altLang="en-US" sz="3200">
                <a:solidFill>
                  <a:srgbClr val="0066FF"/>
                </a:solidFill>
              </a:rPr>
              <a:t>the number of complete wavelengths that pass through point at a given time. This determines the pitch of a sound.</a:t>
            </a:r>
          </a:p>
        </p:txBody>
      </p:sp>
      <p:pic>
        <p:nvPicPr>
          <p:cNvPr id="3077" name="Picture 5" descr="1126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2057400"/>
            <a:ext cx="80772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984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en-US" sz="3200" b="1" i="1"/>
              <a:t>Amplitude</a:t>
            </a:r>
            <a:r>
              <a:rPr lang="en-US" altLang="en-US" sz="3200"/>
              <a:t> </a:t>
            </a:r>
            <a:r>
              <a:rPr lang="en-US" altLang="en-US" sz="3200">
                <a:solidFill>
                  <a:srgbClr val="FF33CC"/>
                </a:solidFill>
              </a:rPr>
              <a:t>is how loud the sound is.  The higher the crest of the wave is the louder the sound is.  It is measured in decibels.</a:t>
            </a:r>
          </a:p>
        </p:txBody>
      </p:sp>
      <p:pic>
        <p:nvPicPr>
          <p:cNvPr id="5125" name="Picture 5" descr="1126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1549400"/>
            <a:ext cx="8534400" cy="530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8" name="greatballsoffire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324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05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745" fill="hold"/>
                                        <p:tgtEl>
                                          <p:spTgt spid="51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en-US" sz="3200" b="1" i="1"/>
              <a:t>Amplitude</a:t>
            </a:r>
            <a:r>
              <a:rPr lang="en-US" altLang="en-US" sz="3200"/>
              <a:t> </a:t>
            </a:r>
            <a:r>
              <a:rPr lang="en-US" altLang="en-US" sz="3200">
                <a:solidFill>
                  <a:srgbClr val="FF33CC"/>
                </a:solidFill>
              </a:rPr>
              <a:t>is how loud the sound is.  The higher the crest of the wave is the louder the sound is.  It is measured in decibels.</a:t>
            </a:r>
          </a:p>
        </p:txBody>
      </p:sp>
      <p:pic>
        <p:nvPicPr>
          <p:cNvPr id="5125" name="Picture 5" descr="1126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1549400"/>
            <a:ext cx="8534400" cy="530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8" name="greatballsoffire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324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70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745" fill="hold"/>
                                        <p:tgtEl>
                                          <p:spTgt spid="51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decibalran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0"/>
            <a:ext cx="77724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485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eardia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912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143001"/>
            <a:ext cx="8915400" cy="1470025"/>
          </a:xfrm>
        </p:spPr>
        <p:txBody>
          <a:bodyPr anchor="ctr"/>
          <a:lstStyle/>
          <a:p>
            <a:r>
              <a:rPr lang="en-US" altLang="en-US" sz="4800" b="1" i="1"/>
              <a:t>How do we perceive differences in pitch?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5105400"/>
            <a:ext cx="6400800" cy="1752600"/>
          </a:xfrm>
        </p:spPr>
        <p:txBody>
          <a:bodyPr/>
          <a:lstStyle/>
          <a:p>
            <a:r>
              <a:rPr lang="en-US" altLang="en-US" sz="3600" b="1"/>
              <a:t>There are two theories……..</a:t>
            </a:r>
          </a:p>
        </p:txBody>
      </p:sp>
      <p:pic>
        <p:nvPicPr>
          <p:cNvPr id="12293" name="Picture 5" descr="cartoon_shark_scooter_ate_someone_hg_cl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590800"/>
            <a:ext cx="33337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12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>
                <a:solidFill>
                  <a:srgbClr val="FF0000"/>
                </a:solidFill>
              </a:rPr>
              <a:t>Helmholtz’s Place Theory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600200"/>
            <a:ext cx="4724400" cy="4953000"/>
          </a:xfrm>
        </p:spPr>
        <p:txBody>
          <a:bodyPr/>
          <a:lstStyle/>
          <a:p>
            <a:r>
              <a:rPr lang="en-US" altLang="en-US" sz="3600">
                <a:solidFill>
                  <a:srgbClr val="FF0000"/>
                </a:solidFill>
              </a:rPr>
              <a:t>We hear different pitches because different sound waves trigger activity at different places along the cochlea’s basilar membrane.</a:t>
            </a:r>
          </a:p>
        </p:txBody>
      </p:sp>
      <p:pic>
        <p:nvPicPr>
          <p:cNvPr id="14340" name="Picture 4" descr="cochle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1752600"/>
            <a:ext cx="3663950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9198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Frequency Theory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 sense pitch by the basilar membrane vibrating at the same rate as the sound.</a:t>
            </a:r>
          </a:p>
          <a:p>
            <a:r>
              <a:rPr lang="en-US" altLang="en-US"/>
              <a:t>But this theory has trouble explaining high pitch sounds because our hairs cannot vibrate at certain speeds.</a:t>
            </a:r>
          </a:p>
          <a:p>
            <a:r>
              <a:rPr lang="en-US" altLang="en-US"/>
              <a:t>This problem can be explained using the volley principle.</a:t>
            </a:r>
          </a:p>
        </p:txBody>
      </p:sp>
    </p:spTree>
    <p:extLst>
      <p:ext uri="{BB962C8B-B14F-4D97-AF65-F5344CB8AC3E}">
        <p14:creationId xmlns:p14="http://schemas.microsoft.com/office/powerpoint/2010/main" val="3576122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180</Words>
  <Application>Microsoft Office PowerPoint</Application>
  <PresentationFormat>Widescreen</PresentationFormat>
  <Paragraphs>17</Paragraphs>
  <Slides>13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Hearing</vt:lpstr>
      <vt:lpstr>Frequency  the number of complete wavelengths that pass through point at a given time. This determines the pitch of a sound.</vt:lpstr>
      <vt:lpstr>Amplitude is how loud the sound is.  The higher the crest of the wave is the louder the sound is.  It is measured in decibels.</vt:lpstr>
      <vt:lpstr>Amplitude is how loud the sound is.  The higher the crest of the wave is the louder the sound is.  It is measured in decibels.</vt:lpstr>
      <vt:lpstr>PowerPoint Presentation</vt:lpstr>
      <vt:lpstr>PowerPoint Presentation</vt:lpstr>
      <vt:lpstr>How do we perceive differences in pitch?</vt:lpstr>
      <vt:lpstr>Helmholtz’s Place Theory</vt:lpstr>
      <vt:lpstr>Frequency Theory</vt:lpstr>
      <vt:lpstr>Why do we have two ears?</vt:lpstr>
      <vt:lpstr>Hearing loss</vt:lpstr>
      <vt:lpstr>PowerPoint Presentation</vt:lpstr>
      <vt:lpstr>PowerPoint Presentation</vt:lpstr>
    </vt:vector>
  </TitlesOfParts>
  <Company>Ridgewood Community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Hearing</dc:title>
  <dc:creator>Justin Gates</dc:creator>
  <cp:lastModifiedBy>LeeAnn Rutherford</cp:lastModifiedBy>
  <cp:revision>1</cp:revision>
  <dcterms:created xsi:type="dcterms:W3CDTF">2014-10-03T16:12:19Z</dcterms:created>
  <dcterms:modified xsi:type="dcterms:W3CDTF">2016-10-17T16:23:27Z</dcterms:modified>
</cp:coreProperties>
</file>