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PT Sans Narrow" panose="020B0604020202020204" charset="0"/>
      <p:regular r:id="rId6"/>
      <p:bold r:id="rId7"/>
    </p:embeddedFont>
    <p:embeddedFont>
      <p:font typeface="Open Sans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55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36475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094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975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774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en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qo4uPxhUz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Panic Disorder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2291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Panic Disorder Symptoms &amp; Causes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936525"/>
            <a:ext cx="8520600" cy="406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Definition: An anxiety tornado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Anxiety suddenly escalates into a terrifying panic attack of intense fear that something horrible is about to happen.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Symptoms: heart palpitations, shortness of breath, choking sensations, trembling or dizziness.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Causes: An excessive amount of adrenaline is produced in the body and create a panic attack. Genetics may also cause this disorder. Stress or life change, loss of a loved one; physical or sexual abuse can trigger anxiety.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This disorder occurs alongside generalized anxiety disorder, OCD, and PTSD.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Smokers have double the risk of this disorder because nicotine is a stimulant.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Video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1289050" y="1152425"/>
            <a:ext cx="65406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https://youtu.be/_qo4uPxhUzU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On-screen Show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PT Sans Narrow</vt:lpstr>
      <vt:lpstr>Open Sans</vt:lpstr>
      <vt:lpstr>Arial</vt:lpstr>
      <vt:lpstr>tropic</vt:lpstr>
      <vt:lpstr>Panic Disorder </vt:lpstr>
      <vt:lpstr>Panic Disorder Symptoms &amp; Causes </vt:lpstr>
      <vt:lpstr>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Panic Disorder </dc:title>
  <dc:creator>LeeAnn Rutherford</dc:creator>
  <cp:lastModifiedBy>LeeAnn Rutherford</cp:lastModifiedBy>
  <cp:revision>1</cp:revision>
  <dcterms:modified xsi:type="dcterms:W3CDTF">2017-03-21T20:40:42Z</dcterms:modified>
</cp:coreProperties>
</file>