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3435" y="231251"/>
            <a:ext cx="8825658" cy="1844040"/>
          </a:xfrm>
        </p:spPr>
        <p:txBody>
          <a:bodyPr/>
          <a:lstStyle/>
          <a:p>
            <a:r>
              <a:rPr lang="en-US" dirty="0" smtClean="0"/>
              <a:t>Parenting Styles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3435" y="1994423"/>
            <a:ext cx="7193915" cy="454578"/>
          </a:xfrm>
        </p:spPr>
        <p:txBody>
          <a:bodyPr>
            <a:normAutofit/>
          </a:bodyPr>
          <a:lstStyle/>
          <a:p>
            <a:r>
              <a:rPr lang="en-US" sz="1200" dirty="0" smtClean="0"/>
              <a:t>I promise to make this as quick as possible…</a:t>
            </a:r>
            <a:endParaRPr lang="en-US" sz="1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471" y="2606382"/>
            <a:ext cx="5509758" cy="3376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202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Authoritative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111" y="1496327"/>
            <a:ext cx="6434524" cy="5286136"/>
          </a:xfrm>
        </p:spPr>
        <p:txBody>
          <a:bodyPr>
            <a:normAutofit/>
          </a:bodyPr>
          <a:lstStyle/>
          <a:p>
            <a:r>
              <a:rPr lang="en-US" dirty="0" smtClean="0"/>
              <a:t>Encourage independence</a:t>
            </a:r>
          </a:p>
          <a:p>
            <a:endParaRPr lang="en-US" dirty="0" smtClean="0"/>
          </a:p>
          <a:p>
            <a:r>
              <a:rPr lang="en-US" dirty="0" smtClean="0"/>
              <a:t>Place limits, consequences, and expectations</a:t>
            </a:r>
          </a:p>
          <a:p>
            <a:endParaRPr lang="en-US" dirty="0" smtClean="0"/>
          </a:p>
          <a:p>
            <a:r>
              <a:rPr lang="en-US" dirty="0" smtClean="0"/>
              <a:t>Nurture, express warmth</a:t>
            </a:r>
          </a:p>
          <a:p>
            <a:endParaRPr lang="en-US" dirty="0" smtClean="0"/>
          </a:p>
          <a:p>
            <a:r>
              <a:rPr lang="en-US" dirty="0" smtClean="0"/>
              <a:t>Allow children to express opinions</a:t>
            </a:r>
          </a:p>
          <a:p>
            <a:endParaRPr lang="en-US" dirty="0" smtClean="0"/>
          </a:p>
          <a:p>
            <a:r>
              <a:rPr lang="en-US" dirty="0" smtClean="0"/>
              <a:t>Encourage child discussion of options (supportive)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Administer fair &amp; consistent discipline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515" y="1571763"/>
            <a:ext cx="3127999" cy="448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529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Authoritarian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204" y="1367624"/>
            <a:ext cx="7539756" cy="5287618"/>
          </a:xfrm>
        </p:spPr>
        <p:txBody>
          <a:bodyPr/>
          <a:lstStyle/>
          <a:p>
            <a:r>
              <a:rPr lang="en-US" dirty="0" smtClean="0"/>
              <a:t>Strict rules &amp; Expectations</a:t>
            </a:r>
          </a:p>
          <a:p>
            <a:endParaRPr lang="en-US" dirty="0"/>
          </a:p>
          <a:p>
            <a:r>
              <a:rPr lang="en-US" dirty="0" smtClean="0"/>
              <a:t>Very demanding, yet not responsive</a:t>
            </a:r>
          </a:p>
          <a:p>
            <a:endParaRPr lang="en-US" dirty="0"/>
          </a:p>
          <a:p>
            <a:r>
              <a:rPr lang="en-US" dirty="0" smtClean="0"/>
              <a:t>Don’t express much warmth or nurturing</a:t>
            </a:r>
          </a:p>
          <a:p>
            <a:endParaRPr lang="en-US" dirty="0"/>
          </a:p>
          <a:p>
            <a:r>
              <a:rPr lang="en-US" dirty="0" smtClean="0"/>
              <a:t>Utilize punishments with little/no explanation</a:t>
            </a:r>
          </a:p>
          <a:p>
            <a:endParaRPr lang="en-US" dirty="0"/>
          </a:p>
          <a:p>
            <a:r>
              <a:rPr lang="en-US" dirty="0" smtClean="0"/>
              <a:t>Restrict choices &amp; options of child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4611" y="1415772"/>
            <a:ext cx="3681455" cy="24555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269" y="4104340"/>
            <a:ext cx="2838670" cy="2348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32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Permissive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621" y="1488375"/>
            <a:ext cx="7627219" cy="4689788"/>
          </a:xfrm>
        </p:spPr>
        <p:txBody>
          <a:bodyPr/>
          <a:lstStyle/>
          <a:p>
            <a:pPr fontAlgn="base"/>
            <a:r>
              <a:rPr lang="en-US" dirty="0"/>
              <a:t>Have few rules or standards of </a:t>
            </a:r>
            <a:r>
              <a:rPr lang="en-US" dirty="0" smtClean="0"/>
              <a:t>behavior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When there are rules, they are often very </a:t>
            </a:r>
            <a:r>
              <a:rPr lang="en-US" dirty="0" smtClean="0"/>
              <a:t>inconsistent</a:t>
            </a:r>
          </a:p>
          <a:p>
            <a:pPr marL="0" indent="0" fontAlgn="base">
              <a:buNone/>
            </a:pPr>
            <a:endParaRPr lang="en-US" dirty="0"/>
          </a:p>
          <a:p>
            <a:pPr fontAlgn="base"/>
            <a:r>
              <a:rPr lang="en-US" dirty="0"/>
              <a:t>Are usually very nurturing and loving towards their </a:t>
            </a:r>
            <a:r>
              <a:rPr lang="en-US" dirty="0" smtClean="0"/>
              <a:t>kids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Often seem more like a friend, rather than a </a:t>
            </a:r>
            <a:r>
              <a:rPr lang="en-US" dirty="0" smtClean="0"/>
              <a:t>parent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May use bribery such as toys, gifts and food as a means to get child to behave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19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695" y="754868"/>
            <a:ext cx="9404723" cy="1400530"/>
          </a:xfrm>
        </p:spPr>
        <p:txBody>
          <a:bodyPr/>
          <a:lstStyle/>
          <a:p>
            <a:pPr algn="ctr"/>
            <a:r>
              <a:rPr lang="en-US" b="1" u="sng" dirty="0" smtClean="0"/>
              <a:t>Uninvolved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Are emotionally distant from their children</a:t>
            </a:r>
          </a:p>
          <a:p>
            <a:pPr fontAlgn="base"/>
            <a:r>
              <a:rPr lang="en-US" dirty="0"/>
              <a:t>Offer little or no supervision</a:t>
            </a:r>
          </a:p>
          <a:p>
            <a:pPr fontAlgn="base"/>
            <a:r>
              <a:rPr lang="en-US" dirty="0"/>
              <a:t>Show little warmth, love, and affection towards their children</a:t>
            </a:r>
          </a:p>
          <a:p>
            <a:pPr fontAlgn="base"/>
            <a:r>
              <a:rPr lang="en-US" dirty="0"/>
              <a:t>Have few or no expectations or demands for behavior</a:t>
            </a:r>
          </a:p>
          <a:p>
            <a:pPr fontAlgn="base"/>
            <a:r>
              <a:rPr lang="en-US" dirty="0"/>
              <a:t>Don't attend school events and parent-teacher conferences</a:t>
            </a:r>
          </a:p>
          <a:p>
            <a:pPr fontAlgn="base"/>
            <a:r>
              <a:rPr lang="en-US" dirty="0"/>
              <a:t>May intentionally avoid their </a:t>
            </a:r>
            <a:r>
              <a:rPr lang="en-US" dirty="0" smtClean="0"/>
              <a:t>children</a:t>
            </a:r>
          </a:p>
          <a:p>
            <a:pPr fontAlgn="base"/>
            <a:r>
              <a:rPr lang="en-US" dirty="0"/>
              <a:t>O</a:t>
            </a:r>
            <a:r>
              <a:rPr lang="en-US" dirty="0" smtClean="0"/>
              <a:t>ften </a:t>
            </a:r>
            <a:r>
              <a:rPr lang="en-US" dirty="0"/>
              <a:t>too overwhelmed by their own problems to deal </a:t>
            </a:r>
            <a:r>
              <a:rPr lang="en-US" dirty="0" smtClean="0"/>
              <a:t>with children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866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376" y="549841"/>
            <a:ext cx="8328375" cy="5843007"/>
          </a:xfrm>
        </p:spPr>
      </p:pic>
    </p:spTree>
    <p:extLst>
      <p:ext uri="{BB962C8B-B14F-4D97-AF65-F5344CB8AC3E}">
        <p14:creationId xmlns:p14="http://schemas.microsoft.com/office/powerpoint/2010/main" val="8695652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88</TotalTime>
  <Words>183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Parenting Styles</vt:lpstr>
      <vt:lpstr>Authoritative</vt:lpstr>
      <vt:lpstr>Authoritarian</vt:lpstr>
      <vt:lpstr>Permissive</vt:lpstr>
      <vt:lpstr>Uninvolved</vt:lpstr>
      <vt:lpstr>PowerPoint Presentation</vt:lpstr>
    </vt:vector>
  </TitlesOfParts>
  <Company>Ridgewood Community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Parenting Styles</dc:title>
  <dc:creator>Daniel Cole</dc:creator>
  <cp:lastModifiedBy>LeeAnn Nolan</cp:lastModifiedBy>
  <cp:revision>8</cp:revision>
  <dcterms:created xsi:type="dcterms:W3CDTF">2015-09-24T22:34:12Z</dcterms:created>
  <dcterms:modified xsi:type="dcterms:W3CDTF">2016-01-25T14:38:13Z</dcterms:modified>
</cp:coreProperties>
</file>