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3802CE-B711-424E-B13E-E1F9F8158985}" type="doc">
      <dgm:prSet loTypeId="urn:microsoft.com/office/officeart/2005/8/layout/radial1" loCatId="relationship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0541498-4545-BA43-BD0C-088DDAA4AB1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Psychology</a:t>
          </a:r>
          <a:endParaRPr lang="en-US" dirty="0">
            <a:solidFill>
              <a:srgbClr val="000000"/>
            </a:solidFill>
          </a:endParaRPr>
        </a:p>
      </dgm:t>
    </dgm:pt>
    <dgm:pt modelId="{BC75FC19-D573-F445-BF48-98C831C043D1}" type="parTrans" cxnId="{512C9828-3968-5846-B681-4843C6074D88}">
      <dgm:prSet/>
      <dgm:spPr/>
      <dgm:t>
        <a:bodyPr/>
        <a:lstStyle/>
        <a:p>
          <a:endParaRPr lang="en-US"/>
        </a:p>
      </dgm:t>
    </dgm:pt>
    <dgm:pt modelId="{BCFFB63F-BF05-5148-B174-C4655D2A7439}" type="sibTrans" cxnId="{512C9828-3968-5846-B681-4843C6074D88}">
      <dgm:prSet/>
      <dgm:spPr/>
      <dgm:t>
        <a:bodyPr/>
        <a:lstStyle/>
        <a:p>
          <a:endParaRPr lang="en-US"/>
        </a:p>
      </dgm:t>
    </dgm:pt>
    <dgm:pt modelId="{2C7FFBF2-ECDB-CD43-9B07-C08B7BD9F866}">
      <dgm:prSet phldrT="[Text]" custT="1"/>
      <dgm:spPr/>
      <dgm:t>
        <a:bodyPr/>
        <a:lstStyle/>
        <a:p>
          <a:r>
            <a:rPr lang="en-US" sz="2100" dirty="0" smtClean="0">
              <a:solidFill>
                <a:schemeClr val="tx1"/>
              </a:solidFill>
            </a:rPr>
            <a:t>Biological Perspective</a:t>
          </a:r>
          <a:endParaRPr lang="en-US" sz="2100" dirty="0">
            <a:solidFill>
              <a:schemeClr val="tx1"/>
            </a:solidFill>
          </a:endParaRPr>
        </a:p>
      </dgm:t>
    </dgm:pt>
    <dgm:pt modelId="{B5219968-AB04-1F47-BBC2-FD771451DF46}" type="parTrans" cxnId="{44532BCA-6B2A-B44B-917E-3D3CBC496F86}">
      <dgm:prSet/>
      <dgm:spPr/>
      <dgm:t>
        <a:bodyPr/>
        <a:lstStyle/>
        <a:p>
          <a:endParaRPr lang="en-US"/>
        </a:p>
      </dgm:t>
    </dgm:pt>
    <dgm:pt modelId="{19AAA503-27EA-4C41-B74B-559232F94BB0}" type="sibTrans" cxnId="{44532BCA-6B2A-B44B-917E-3D3CBC496F86}">
      <dgm:prSet/>
      <dgm:spPr/>
      <dgm:t>
        <a:bodyPr/>
        <a:lstStyle/>
        <a:p>
          <a:endParaRPr lang="en-US"/>
        </a:p>
      </dgm:t>
    </dgm:pt>
    <dgm:pt modelId="{D4F92AE2-DB68-6843-BE52-AC97BDAB2CA7}">
      <dgm:prSet phldrT="[Text]" custT="1"/>
      <dgm:spPr/>
      <dgm:t>
        <a:bodyPr/>
        <a:lstStyle/>
        <a:p>
          <a:r>
            <a:rPr lang="en-US" sz="2100" dirty="0" smtClean="0">
              <a:solidFill>
                <a:srgbClr val="000000"/>
              </a:solidFill>
            </a:rPr>
            <a:t>Learning Perspective</a:t>
          </a:r>
          <a:endParaRPr lang="en-US" sz="2100" dirty="0">
            <a:solidFill>
              <a:srgbClr val="000000"/>
            </a:solidFill>
          </a:endParaRPr>
        </a:p>
      </dgm:t>
    </dgm:pt>
    <dgm:pt modelId="{98453DC0-DAEA-6E44-ADC8-589E31E46FD6}" type="parTrans" cxnId="{0A4BC78E-48A1-514F-9E2D-E57936545D77}">
      <dgm:prSet/>
      <dgm:spPr/>
      <dgm:t>
        <a:bodyPr/>
        <a:lstStyle/>
        <a:p>
          <a:endParaRPr lang="en-US"/>
        </a:p>
      </dgm:t>
    </dgm:pt>
    <dgm:pt modelId="{DC86D5E2-1DDA-BF40-9E77-457ED3ABA561}" type="sibTrans" cxnId="{0A4BC78E-48A1-514F-9E2D-E57936545D77}">
      <dgm:prSet/>
      <dgm:spPr/>
      <dgm:t>
        <a:bodyPr/>
        <a:lstStyle/>
        <a:p>
          <a:endParaRPr lang="en-US"/>
        </a:p>
      </dgm:t>
    </dgm:pt>
    <dgm:pt modelId="{88A59769-C813-EC49-B728-56E776C96BD8}">
      <dgm:prSet phldrT="[Text]" custT="1"/>
      <dgm:spPr/>
      <dgm:t>
        <a:bodyPr/>
        <a:lstStyle/>
        <a:p>
          <a:r>
            <a:rPr lang="en-US" sz="1900" dirty="0" err="1" smtClean="0">
              <a:solidFill>
                <a:srgbClr val="000000"/>
              </a:solidFill>
            </a:rPr>
            <a:t>Sociocultural</a:t>
          </a:r>
          <a:r>
            <a:rPr lang="en-US" sz="1900" dirty="0" smtClean="0">
              <a:solidFill>
                <a:srgbClr val="000000"/>
              </a:solidFill>
            </a:rPr>
            <a:t> Perspective</a:t>
          </a:r>
          <a:endParaRPr lang="en-US" sz="1900" dirty="0">
            <a:solidFill>
              <a:srgbClr val="000000"/>
            </a:solidFill>
          </a:endParaRPr>
        </a:p>
      </dgm:t>
    </dgm:pt>
    <dgm:pt modelId="{CFD46BA1-E40D-844C-84F0-404B45D75B64}" type="parTrans" cxnId="{316A676B-724F-594C-983C-33B5BA222EBE}">
      <dgm:prSet/>
      <dgm:spPr/>
      <dgm:t>
        <a:bodyPr/>
        <a:lstStyle/>
        <a:p>
          <a:endParaRPr lang="en-US"/>
        </a:p>
      </dgm:t>
    </dgm:pt>
    <dgm:pt modelId="{FB53156B-E074-6E43-976E-4A13F0AD6CF5}" type="sibTrans" cxnId="{316A676B-724F-594C-983C-33B5BA222EBE}">
      <dgm:prSet/>
      <dgm:spPr/>
      <dgm:t>
        <a:bodyPr/>
        <a:lstStyle/>
        <a:p>
          <a:endParaRPr lang="en-US"/>
        </a:p>
      </dgm:t>
    </dgm:pt>
    <dgm:pt modelId="{9C2F33F8-8BE8-4648-84CD-5692455235B8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Psychodynamic Perspective</a:t>
          </a:r>
          <a:endParaRPr lang="en-US" sz="1600" dirty="0">
            <a:solidFill>
              <a:srgbClr val="000000"/>
            </a:solidFill>
          </a:endParaRPr>
        </a:p>
      </dgm:t>
    </dgm:pt>
    <dgm:pt modelId="{3A5195FD-32F1-2442-97BF-1EFDA9D46F1B}" type="parTrans" cxnId="{77415E9A-94F3-1742-A402-283B0C2E45F7}">
      <dgm:prSet/>
      <dgm:spPr/>
      <dgm:t>
        <a:bodyPr/>
        <a:lstStyle/>
        <a:p>
          <a:endParaRPr lang="en-US"/>
        </a:p>
      </dgm:t>
    </dgm:pt>
    <dgm:pt modelId="{EA5BB1EB-AD22-BB4D-8D53-48EB4510484B}" type="sibTrans" cxnId="{77415E9A-94F3-1742-A402-283B0C2E45F7}">
      <dgm:prSet/>
      <dgm:spPr/>
      <dgm:t>
        <a:bodyPr/>
        <a:lstStyle/>
        <a:p>
          <a:endParaRPr lang="en-US"/>
        </a:p>
      </dgm:t>
    </dgm:pt>
    <dgm:pt modelId="{BA20CA37-4D3D-7949-AA7C-F7AF161641FF}">
      <dgm:prSet phldrT="[Text]" custT="1"/>
      <dgm:spPr/>
      <dgm:t>
        <a:bodyPr/>
        <a:lstStyle/>
        <a:p>
          <a:r>
            <a:rPr lang="en-US" sz="2100" dirty="0" smtClean="0">
              <a:solidFill>
                <a:srgbClr val="000000"/>
              </a:solidFill>
            </a:rPr>
            <a:t>Cognitive Perspective</a:t>
          </a:r>
          <a:endParaRPr lang="en-US" sz="2100" dirty="0">
            <a:solidFill>
              <a:srgbClr val="000000"/>
            </a:solidFill>
          </a:endParaRPr>
        </a:p>
      </dgm:t>
    </dgm:pt>
    <dgm:pt modelId="{42560395-0F0F-3741-9383-67BB386F9402}" type="parTrans" cxnId="{3B55A019-F824-0049-BAF0-762C1059F335}">
      <dgm:prSet/>
      <dgm:spPr/>
      <dgm:t>
        <a:bodyPr/>
        <a:lstStyle/>
        <a:p>
          <a:endParaRPr lang="en-US"/>
        </a:p>
      </dgm:t>
    </dgm:pt>
    <dgm:pt modelId="{0C376D05-842B-9C49-B29C-03A805414ED8}" type="sibTrans" cxnId="{3B55A019-F824-0049-BAF0-762C1059F335}">
      <dgm:prSet/>
      <dgm:spPr/>
      <dgm:t>
        <a:bodyPr/>
        <a:lstStyle/>
        <a:p>
          <a:endParaRPr lang="en-US"/>
        </a:p>
      </dgm:t>
    </dgm:pt>
    <dgm:pt modelId="{0EFEA013-EAD1-F043-9EB7-75CB679403B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rgbClr val="FFFF00"/>
            </a:gs>
            <a:gs pos="100000">
              <a:srgbClr val="FEFF97"/>
            </a:gs>
          </a:gsLst>
          <a:lin ang="16200000" scaled="0"/>
          <a:tileRect/>
        </a:gradFill>
        <a:ln>
          <a:noFill/>
        </a:ln>
        <a:effectLst>
          <a:outerShdw blurRad="38100" dist="25400" dir="5400000" rotWithShape="0">
            <a:srgbClr val="000000">
              <a:alpha val="32000"/>
            </a:srgbClr>
          </a:outerShdw>
        </a:effectLst>
      </dgm:spPr>
      <dgm:t>
        <a:bodyPr/>
        <a:lstStyle/>
        <a:p>
          <a:r>
            <a:rPr lang="en-US" sz="2100" dirty="0" smtClean="0">
              <a:solidFill>
                <a:srgbClr val="000000"/>
              </a:solidFill>
            </a:rPr>
            <a:t>Humanist Perspective</a:t>
          </a:r>
          <a:endParaRPr lang="en-US" sz="2100" dirty="0">
            <a:solidFill>
              <a:srgbClr val="000000"/>
            </a:solidFill>
          </a:endParaRPr>
        </a:p>
      </dgm:t>
    </dgm:pt>
    <dgm:pt modelId="{BBDDADE5-6C19-C247-AB7E-3FBFFBE90487}" type="parTrans" cxnId="{5C4CED14-0BED-C049-A17F-9CEC891B7447}">
      <dgm:prSet/>
      <dgm:spPr/>
      <dgm:t>
        <a:bodyPr/>
        <a:lstStyle/>
        <a:p>
          <a:endParaRPr lang="en-US"/>
        </a:p>
      </dgm:t>
    </dgm:pt>
    <dgm:pt modelId="{A98AA86C-C1F5-A94C-A971-96BA6EB73276}" type="sibTrans" cxnId="{5C4CED14-0BED-C049-A17F-9CEC891B7447}">
      <dgm:prSet/>
      <dgm:spPr/>
      <dgm:t>
        <a:bodyPr/>
        <a:lstStyle/>
        <a:p>
          <a:endParaRPr lang="en-US"/>
        </a:p>
      </dgm:t>
    </dgm:pt>
    <dgm:pt modelId="{676F2D29-AF1C-7744-86B2-CF13C4AF04CF}" type="pres">
      <dgm:prSet presAssocID="{473802CE-B711-424E-B13E-E1F9F815898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D6AF2C-3E88-C444-B968-7F8C7A3D3659}" type="pres">
      <dgm:prSet presAssocID="{10541498-4545-BA43-BD0C-088DDAA4AB19}" presName="centerShape" presStyleLbl="node0" presStyleIdx="0" presStyleCnt="1"/>
      <dgm:spPr/>
      <dgm:t>
        <a:bodyPr/>
        <a:lstStyle/>
        <a:p>
          <a:endParaRPr lang="en-US"/>
        </a:p>
      </dgm:t>
    </dgm:pt>
    <dgm:pt modelId="{98CB964A-B07F-7B48-AE05-3F96F2C07B12}" type="pres">
      <dgm:prSet presAssocID="{B5219968-AB04-1F47-BBC2-FD771451DF46}" presName="Name9" presStyleLbl="parChTrans1D2" presStyleIdx="0" presStyleCnt="6"/>
      <dgm:spPr/>
      <dgm:t>
        <a:bodyPr/>
        <a:lstStyle/>
        <a:p>
          <a:endParaRPr lang="en-US"/>
        </a:p>
      </dgm:t>
    </dgm:pt>
    <dgm:pt modelId="{B4F6E09B-CF1D-4548-8844-3C84A778B2BE}" type="pres">
      <dgm:prSet presAssocID="{B5219968-AB04-1F47-BBC2-FD771451DF46}" presName="connTx" presStyleLbl="parChTrans1D2" presStyleIdx="0" presStyleCnt="6"/>
      <dgm:spPr/>
      <dgm:t>
        <a:bodyPr/>
        <a:lstStyle/>
        <a:p>
          <a:endParaRPr lang="en-US"/>
        </a:p>
      </dgm:t>
    </dgm:pt>
    <dgm:pt modelId="{68118EBC-5413-B94C-A275-954541FD0B43}" type="pres">
      <dgm:prSet presAssocID="{2C7FFBF2-ECDB-CD43-9B07-C08B7BD9F86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F30DF-8E39-0F40-91DF-9644E4602E0B}" type="pres">
      <dgm:prSet presAssocID="{98453DC0-DAEA-6E44-ADC8-589E31E46FD6}" presName="Name9" presStyleLbl="parChTrans1D2" presStyleIdx="1" presStyleCnt="6"/>
      <dgm:spPr/>
      <dgm:t>
        <a:bodyPr/>
        <a:lstStyle/>
        <a:p>
          <a:endParaRPr lang="en-US"/>
        </a:p>
      </dgm:t>
    </dgm:pt>
    <dgm:pt modelId="{79F0EF6B-E39C-EC4E-8A23-D8F7FDD7D617}" type="pres">
      <dgm:prSet presAssocID="{98453DC0-DAEA-6E44-ADC8-589E31E46FD6}" presName="connTx" presStyleLbl="parChTrans1D2" presStyleIdx="1" presStyleCnt="6"/>
      <dgm:spPr/>
      <dgm:t>
        <a:bodyPr/>
        <a:lstStyle/>
        <a:p>
          <a:endParaRPr lang="en-US"/>
        </a:p>
      </dgm:t>
    </dgm:pt>
    <dgm:pt modelId="{1BB7D2E3-C0C6-E946-B1B9-7FE3C15AC2EE}" type="pres">
      <dgm:prSet presAssocID="{D4F92AE2-DB68-6843-BE52-AC97BDAB2CA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C39C1-72F0-D248-AC26-CAE74D21DBD9}" type="pres">
      <dgm:prSet presAssocID="{42560395-0F0F-3741-9383-67BB386F9402}" presName="Name9" presStyleLbl="parChTrans1D2" presStyleIdx="2" presStyleCnt="6"/>
      <dgm:spPr/>
      <dgm:t>
        <a:bodyPr/>
        <a:lstStyle/>
        <a:p>
          <a:endParaRPr lang="en-US"/>
        </a:p>
      </dgm:t>
    </dgm:pt>
    <dgm:pt modelId="{7984AFE1-5D5C-FA4E-A052-A728C9C88612}" type="pres">
      <dgm:prSet presAssocID="{42560395-0F0F-3741-9383-67BB386F9402}" presName="connTx" presStyleLbl="parChTrans1D2" presStyleIdx="2" presStyleCnt="6"/>
      <dgm:spPr/>
      <dgm:t>
        <a:bodyPr/>
        <a:lstStyle/>
        <a:p>
          <a:endParaRPr lang="en-US"/>
        </a:p>
      </dgm:t>
    </dgm:pt>
    <dgm:pt modelId="{FA01790D-BEDF-CE4B-B9DD-2F770D7D4789}" type="pres">
      <dgm:prSet presAssocID="{BA20CA37-4D3D-7949-AA7C-F7AF161641F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47633-A865-4D41-ABBD-0AFC92C18C3E}" type="pres">
      <dgm:prSet presAssocID="{CFD46BA1-E40D-844C-84F0-404B45D75B64}" presName="Name9" presStyleLbl="parChTrans1D2" presStyleIdx="3" presStyleCnt="6"/>
      <dgm:spPr/>
      <dgm:t>
        <a:bodyPr/>
        <a:lstStyle/>
        <a:p>
          <a:endParaRPr lang="en-US"/>
        </a:p>
      </dgm:t>
    </dgm:pt>
    <dgm:pt modelId="{ADC7C1C8-C252-CA49-AFC2-CAEA3CC880E0}" type="pres">
      <dgm:prSet presAssocID="{CFD46BA1-E40D-844C-84F0-404B45D75B64}" presName="connTx" presStyleLbl="parChTrans1D2" presStyleIdx="3" presStyleCnt="6"/>
      <dgm:spPr/>
      <dgm:t>
        <a:bodyPr/>
        <a:lstStyle/>
        <a:p>
          <a:endParaRPr lang="en-US"/>
        </a:p>
      </dgm:t>
    </dgm:pt>
    <dgm:pt modelId="{70B57F81-3D0F-184A-A472-BC6A6A7D2050}" type="pres">
      <dgm:prSet presAssocID="{88A59769-C813-EC49-B728-56E776C96BD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A9550-E75E-F54C-84EA-0746299A66B8}" type="pres">
      <dgm:prSet presAssocID="{3A5195FD-32F1-2442-97BF-1EFDA9D46F1B}" presName="Name9" presStyleLbl="parChTrans1D2" presStyleIdx="4" presStyleCnt="6"/>
      <dgm:spPr/>
      <dgm:t>
        <a:bodyPr/>
        <a:lstStyle/>
        <a:p>
          <a:endParaRPr lang="en-US"/>
        </a:p>
      </dgm:t>
    </dgm:pt>
    <dgm:pt modelId="{722EBD52-9818-1C4C-85D4-BEDAD4BFB6A2}" type="pres">
      <dgm:prSet presAssocID="{3A5195FD-32F1-2442-97BF-1EFDA9D46F1B}" presName="connTx" presStyleLbl="parChTrans1D2" presStyleIdx="4" presStyleCnt="6"/>
      <dgm:spPr/>
      <dgm:t>
        <a:bodyPr/>
        <a:lstStyle/>
        <a:p>
          <a:endParaRPr lang="en-US"/>
        </a:p>
      </dgm:t>
    </dgm:pt>
    <dgm:pt modelId="{0D301A74-0B3A-4841-AE21-9C350F9D39D8}" type="pres">
      <dgm:prSet presAssocID="{9C2F33F8-8BE8-4648-84CD-5692455235B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B288E-A52D-B845-82CD-8EE21C4F61CD}" type="pres">
      <dgm:prSet presAssocID="{BBDDADE5-6C19-C247-AB7E-3FBFFBE90487}" presName="Name9" presStyleLbl="parChTrans1D2" presStyleIdx="5" presStyleCnt="6"/>
      <dgm:spPr/>
      <dgm:t>
        <a:bodyPr/>
        <a:lstStyle/>
        <a:p>
          <a:endParaRPr lang="en-US"/>
        </a:p>
      </dgm:t>
    </dgm:pt>
    <dgm:pt modelId="{E30C2647-DF7B-3140-8747-65C6038A0DAA}" type="pres">
      <dgm:prSet presAssocID="{BBDDADE5-6C19-C247-AB7E-3FBFFBE90487}" presName="connTx" presStyleLbl="parChTrans1D2" presStyleIdx="5" presStyleCnt="6"/>
      <dgm:spPr/>
      <dgm:t>
        <a:bodyPr/>
        <a:lstStyle/>
        <a:p>
          <a:endParaRPr lang="en-US"/>
        </a:p>
      </dgm:t>
    </dgm:pt>
    <dgm:pt modelId="{814A9DD2-3CD3-E545-81C8-38C1328562A7}" type="pres">
      <dgm:prSet presAssocID="{0EFEA013-EAD1-F043-9EB7-75CB679403B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E291B2-5BE0-46EA-9F74-5FA8415C7CDC}" type="presOf" srcId="{98453DC0-DAEA-6E44-ADC8-589E31E46FD6}" destId="{AF2F30DF-8E39-0F40-91DF-9644E4602E0B}" srcOrd="0" destOrd="0" presId="urn:microsoft.com/office/officeart/2005/8/layout/radial1"/>
    <dgm:cxn modelId="{3B55A019-F824-0049-BAF0-762C1059F335}" srcId="{10541498-4545-BA43-BD0C-088DDAA4AB19}" destId="{BA20CA37-4D3D-7949-AA7C-F7AF161641FF}" srcOrd="2" destOrd="0" parTransId="{42560395-0F0F-3741-9383-67BB386F9402}" sibTransId="{0C376D05-842B-9C49-B29C-03A805414ED8}"/>
    <dgm:cxn modelId="{77415E9A-94F3-1742-A402-283B0C2E45F7}" srcId="{10541498-4545-BA43-BD0C-088DDAA4AB19}" destId="{9C2F33F8-8BE8-4648-84CD-5692455235B8}" srcOrd="4" destOrd="0" parTransId="{3A5195FD-32F1-2442-97BF-1EFDA9D46F1B}" sibTransId="{EA5BB1EB-AD22-BB4D-8D53-48EB4510484B}"/>
    <dgm:cxn modelId="{CB01BE53-BAC7-440A-8CD2-98C5ABD9DB46}" type="presOf" srcId="{CFD46BA1-E40D-844C-84F0-404B45D75B64}" destId="{ADC7C1C8-C252-CA49-AFC2-CAEA3CC880E0}" srcOrd="1" destOrd="0" presId="urn:microsoft.com/office/officeart/2005/8/layout/radial1"/>
    <dgm:cxn modelId="{317B9F2A-AECA-4B44-8A9B-BC0E4457E5BD}" type="presOf" srcId="{BBDDADE5-6C19-C247-AB7E-3FBFFBE90487}" destId="{E30C2647-DF7B-3140-8747-65C6038A0DAA}" srcOrd="1" destOrd="0" presId="urn:microsoft.com/office/officeart/2005/8/layout/radial1"/>
    <dgm:cxn modelId="{5C4CED14-0BED-C049-A17F-9CEC891B7447}" srcId="{10541498-4545-BA43-BD0C-088DDAA4AB19}" destId="{0EFEA013-EAD1-F043-9EB7-75CB679403B8}" srcOrd="5" destOrd="0" parTransId="{BBDDADE5-6C19-C247-AB7E-3FBFFBE90487}" sibTransId="{A98AA86C-C1F5-A94C-A971-96BA6EB73276}"/>
    <dgm:cxn modelId="{BCC66B26-7823-4370-A767-2ECE9AE3F918}" type="presOf" srcId="{D4F92AE2-DB68-6843-BE52-AC97BDAB2CA7}" destId="{1BB7D2E3-C0C6-E946-B1B9-7FE3C15AC2EE}" srcOrd="0" destOrd="0" presId="urn:microsoft.com/office/officeart/2005/8/layout/radial1"/>
    <dgm:cxn modelId="{232FBB20-3B8B-473F-8F26-F3443E16FA1B}" type="presOf" srcId="{3A5195FD-32F1-2442-97BF-1EFDA9D46F1B}" destId="{722EBD52-9818-1C4C-85D4-BEDAD4BFB6A2}" srcOrd="1" destOrd="0" presId="urn:microsoft.com/office/officeart/2005/8/layout/radial1"/>
    <dgm:cxn modelId="{1BCE134D-41CC-4537-B3AD-BC0814D71052}" type="presOf" srcId="{42560395-0F0F-3741-9383-67BB386F9402}" destId="{7984AFE1-5D5C-FA4E-A052-A728C9C88612}" srcOrd="1" destOrd="0" presId="urn:microsoft.com/office/officeart/2005/8/layout/radial1"/>
    <dgm:cxn modelId="{316A676B-724F-594C-983C-33B5BA222EBE}" srcId="{10541498-4545-BA43-BD0C-088DDAA4AB19}" destId="{88A59769-C813-EC49-B728-56E776C96BD8}" srcOrd="3" destOrd="0" parTransId="{CFD46BA1-E40D-844C-84F0-404B45D75B64}" sibTransId="{FB53156B-E074-6E43-976E-4A13F0AD6CF5}"/>
    <dgm:cxn modelId="{FD748FE6-843D-465E-8091-127DEACC662C}" type="presOf" srcId="{0EFEA013-EAD1-F043-9EB7-75CB679403B8}" destId="{814A9DD2-3CD3-E545-81C8-38C1328562A7}" srcOrd="0" destOrd="0" presId="urn:microsoft.com/office/officeart/2005/8/layout/radial1"/>
    <dgm:cxn modelId="{18154E7E-7776-4438-994B-7D375AB30256}" type="presOf" srcId="{98453DC0-DAEA-6E44-ADC8-589E31E46FD6}" destId="{79F0EF6B-E39C-EC4E-8A23-D8F7FDD7D617}" srcOrd="1" destOrd="0" presId="urn:microsoft.com/office/officeart/2005/8/layout/radial1"/>
    <dgm:cxn modelId="{ADDD7666-0CFF-4074-9160-EB4E372D4605}" type="presOf" srcId="{B5219968-AB04-1F47-BBC2-FD771451DF46}" destId="{B4F6E09B-CF1D-4548-8844-3C84A778B2BE}" srcOrd="1" destOrd="0" presId="urn:microsoft.com/office/officeart/2005/8/layout/radial1"/>
    <dgm:cxn modelId="{643AEE5B-299F-444C-994E-B09A453FE6FC}" type="presOf" srcId="{473802CE-B711-424E-B13E-E1F9F8158985}" destId="{676F2D29-AF1C-7744-86B2-CF13C4AF04CF}" srcOrd="0" destOrd="0" presId="urn:microsoft.com/office/officeart/2005/8/layout/radial1"/>
    <dgm:cxn modelId="{BCFA2F48-E9D4-419E-B544-D1474641C64E}" type="presOf" srcId="{10541498-4545-BA43-BD0C-088DDAA4AB19}" destId="{73D6AF2C-3E88-C444-B968-7F8C7A3D3659}" srcOrd="0" destOrd="0" presId="urn:microsoft.com/office/officeart/2005/8/layout/radial1"/>
    <dgm:cxn modelId="{4688E502-AB50-4FFE-A645-ECF974C6C6EC}" type="presOf" srcId="{2C7FFBF2-ECDB-CD43-9B07-C08B7BD9F866}" destId="{68118EBC-5413-B94C-A275-954541FD0B43}" srcOrd="0" destOrd="0" presId="urn:microsoft.com/office/officeart/2005/8/layout/radial1"/>
    <dgm:cxn modelId="{512C9828-3968-5846-B681-4843C6074D88}" srcId="{473802CE-B711-424E-B13E-E1F9F8158985}" destId="{10541498-4545-BA43-BD0C-088DDAA4AB19}" srcOrd="0" destOrd="0" parTransId="{BC75FC19-D573-F445-BF48-98C831C043D1}" sibTransId="{BCFFB63F-BF05-5148-B174-C4655D2A7439}"/>
    <dgm:cxn modelId="{DF434F87-4029-497F-BDFA-888F3219206A}" type="presOf" srcId="{CFD46BA1-E40D-844C-84F0-404B45D75B64}" destId="{3C947633-A865-4D41-ABBD-0AFC92C18C3E}" srcOrd="0" destOrd="0" presId="urn:microsoft.com/office/officeart/2005/8/layout/radial1"/>
    <dgm:cxn modelId="{238DCA88-FEF3-4EBD-9044-98E36F6D9EC4}" type="presOf" srcId="{42560395-0F0F-3741-9383-67BB386F9402}" destId="{BFAC39C1-72F0-D248-AC26-CAE74D21DBD9}" srcOrd="0" destOrd="0" presId="urn:microsoft.com/office/officeart/2005/8/layout/radial1"/>
    <dgm:cxn modelId="{EE9B2F63-985F-4573-A884-0C3216BEC823}" type="presOf" srcId="{88A59769-C813-EC49-B728-56E776C96BD8}" destId="{70B57F81-3D0F-184A-A472-BC6A6A7D2050}" srcOrd="0" destOrd="0" presId="urn:microsoft.com/office/officeart/2005/8/layout/radial1"/>
    <dgm:cxn modelId="{11EB17DD-8093-4CAC-B47A-F5342CA4E76B}" type="presOf" srcId="{BBDDADE5-6C19-C247-AB7E-3FBFFBE90487}" destId="{4A8B288E-A52D-B845-82CD-8EE21C4F61CD}" srcOrd="0" destOrd="0" presId="urn:microsoft.com/office/officeart/2005/8/layout/radial1"/>
    <dgm:cxn modelId="{0A4BC78E-48A1-514F-9E2D-E57936545D77}" srcId="{10541498-4545-BA43-BD0C-088DDAA4AB19}" destId="{D4F92AE2-DB68-6843-BE52-AC97BDAB2CA7}" srcOrd="1" destOrd="0" parTransId="{98453DC0-DAEA-6E44-ADC8-589E31E46FD6}" sibTransId="{DC86D5E2-1DDA-BF40-9E77-457ED3ABA561}"/>
    <dgm:cxn modelId="{A99337E9-BCC4-4494-91AC-D9BFE5ADB9E4}" type="presOf" srcId="{9C2F33F8-8BE8-4648-84CD-5692455235B8}" destId="{0D301A74-0B3A-4841-AE21-9C350F9D39D8}" srcOrd="0" destOrd="0" presId="urn:microsoft.com/office/officeart/2005/8/layout/radial1"/>
    <dgm:cxn modelId="{FD3EEEB0-F33D-4534-A359-58DB12CC5180}" type="presOf" srcId="{BA20CA37-4D3D-7949-AA7C-F7AF161641FF}" destId="{FA01790D-BEDF-CE4B-B9DD-2F770D7D4789}" srcOrd="0" destOrd="0" presId="urn:microsoft.com/office/officeart/2005/8/layout/radial1"/>
    <dgm:cxn modelId="{44532BCA-6B2A-B44B-917E-3D3CBC496F86}" srcId="{10541498-4545-BA43-BD0C-088DDAA4AB19}" destId="{2C7FFBF2-ECDB-CD43-9B07-C08B7BD9F866}" srcOrd="0" destOrd="0" parTransId="{B5219968-AB04-1F47-BBC2-FD771451DF46}" sibTransId="{19AAA503-27EA-4C41-B74B-559232F94BB0}"/>
    <dgm:cxn modelId="{07222BC5-2E66-4F78-86C1-3268C9305E7C}" type="presOf" srcId="{3A5195FD-32F1-2442-97BF-1EFDA9D46F1B}" destId="{2B5A9550-E75E-F54C-84EA-0746299A66B8}" srcOrd="0" destOrd="0" presId="urn:microsoft.com/office/officeart/2005/8/layout/radial1"/>
    <dgm:cxn modelId="{09BB81B9-8089-428B-B9D2-0AF3CCADA459}" type="presOf" srcId="{B5219968-AB04-1F47-BBC2-FD771451DF46}" destId="{98CB964A-B07F-7B48-AE05-3F96F2C07B12}" srcOrd="0" destOrd="0" presId="urn:microsoft.com/office/officeart/2005/8/layout/radial1"/>
    <dgm:cxn modelId="{703BBDEC-F483-4D25-BBC6-A42F2838CBFD}" type="presParOf" srcId="{676F2D29-AF1C-7744-86B2-CF13C4AF04CF}" destId="{73D6AF2C-3E88-C444-B968-7F8C7A3D3659}" srcOrd="0" destOrd="0" presId="urn:microsoft.com/office/officeart/2005/8/layout/radial1"/>
    <dgm:cxn modelId="{B105CC35-BBE3-49CC-9D15-DB09246F9171}" type="presParOf" srcId="{676F2D29-AF1C-7744-86B2-CF13C4AF04CF}" destId="{98CB964A-B07F-7B48-AE05-3F96F2C07B12}" srcOrd="1" destOrd="0" presId="urn:microsoft.com/office/officeart/2005/8/layout/radial1"/>
    <dgm:cxn modelId="{69398100-D77A-4D48-AD4C-629A919339A9}" type="presParOf" srcId="{98CB964A-B07F-7B48-AE05-3F96F2C07B12}" destId="{B4F6E09B-CF1D-4548-8844-3C84A778B2BE}" srcOrd="0" destOrd="0" presId="urn:microsoft.com/office/officeart/2005/8/layout/radial1"/>
    <dgm:cxn modelId="{11955096-A28D-4608-976D-C4352CD3535C}" type="presParOf" srcId="{676F2D29-AF1C-7744-86B2-CF13C4AF04CF}" destId="{68118EBC-5413-B94C-A275-954541FD0B43}" srcOrd="2" destOrd="0" presId="urn:microsoft.com/office/officeart/2005/8/layout/radial1"/>
    <dgm:cxn modelId="{A12EE5DF-8479-4EC2-9AF2-EA1968137981}" type="presParOf" srcId="{676F2D29-AF1C-7744-86B2-CF13C4AF04CF}" destId="{AF2F30DF-8E39-0F40-91DF-9644E4602E0B}" srcOrd="3" destOrd="0" presId="urn:microsoft.com/office/officeart/2005/8/layout/radial1"/>
    <dgm:cxn modelId="{8278F63D-6777-4F2D-A8FF-E11C76045950}" type="presParOf" srcId="{AF2F30DF-8E39-0F40-91DF-9644E4602E0B}" destId="{79F0EF6B-E39C-EC4E-8A23-D8F7FDD7D617}" srcOrd="0" destOrd="0" presId="urn:microsoft.com/office/officeart/2005/8/layout/radial1"/>
    <dgm:cxn modelId="{4C184376-808E-45BE-8297-1DB0A6A40B62}" type="presParOf" srcId="{676F2D29-AF1C-7744-86B2-CF13C4AF04CF}" destId="{1BB7D2E3-C0C6-E946-B1B9-7FE3C15AC2EE}" srcOrd="4" destOrd="0" presId="urn:microsoft.com/office/officeart/2005/8/layout/radial1"/>
    <dgm:cxn modelId="{7DAFEF7F-432E-4D47-A5F5-77F8C10F7B30}" type="presParOf" srcId="{676F2D29-AF1C-7744-86B2-CF13C4AF04CF}" destId="{BFAC39C1-72F0-D248-AC26-CAE74D21DBD9}" srcOrd="5" destOrd="0" presId="urn:microsoft.com/office/officeart/2005/8/layout/radial1"/>
    <dgm:cxn modelId="{65E694B7-E497-4D96-89C5-FD66B86D0176}" type="presParOf" srcId="{BFAC39C1-72F0-D248-AC26-CAE74D21DBD9}" destId="{7984AFE1-5D5C-FA4E-A052-A728C9C88612}" srcOrd="0" destOrd="0" presId="urn:microsoft.com/office/officeart/2005/8/layout/radial1"/>
    <dgm:cxn modelId="{5A1B73F9-3291-480C-A8AB-97461B842F6A}" type="presParOf" srcId="{676F2D29-AF1C-7744-86B2-CF13C4AF04CF}" destId="{FA01790D-BEDF-CE4B-B9DD-2F770D7D4789}" srcOrd="6" destOrd="0" presId="urn:microsoft.com/office/officeart/2005/8/layout/radial1"/>
    <dgm:cxn modelId="{67C9FD11-1B7B-4366-B2CC-79443A7AFA09}" type="presParOf" srcId="{676F2D29-AF1C-7744-86B2-CF13C4AF04CF}" destId="{3C947633-A865-4D41-ABBD-0AFC92C18C3E}" srcOrd="7" destOrd="0" presId="urn:microsoft.com/office/officeart/2005/8/layout/radial1"/>
    <dgm:cxn modelId="{55C358CD-062E-4C14-AE95-6434B0D1EC34}" type="presParOf" srcId="{3C947633-A865-4D41-ABBD-0AFC92C18C3E}" destId="{ADC7C1C8-C252-CA49-AFC2-CAEA3CC880E0}" srcOrd="0" destOrd="0" presId="urn:microsoft.com/office/officeart/2005/8/layout/radial1"/>
    <dgm:cxn modelId="{BEB2A9AE-8509-46A4-8580-899649296284}" type="presParOf" srcId="{676F2D29-AF1C-7744-86B2-CF13C4AF04CF}" destId="{70B57F81-3D0F-184A-A472-BC6A6A7D2050}" srcOrd="8" destOrd="0" presId="urn:microsoft.com/office/officeart/2005/8/layout/radial1"/>
    <dgm:cxn modelId="{813914B1-B64A-459C-93A8-11219D89A2E8}" type="presParOf" srcId="{676F2D29-AF1C-7744-86B2-CF13C4AF04CF}" destId="{2B5A9550-E75E-F54C-84EA-0746299A66B8}" srcOrd="9" destOrd="0" presId="urn:microsoft.com/office/officeart/2005/8/layout/radial1"/>
    <dgm:cxn modelId="{F181F729-C04E-4C19-A6C5-EDAB755B072E}" type="presParOf" srcId="{2B5A9550-E75E-F54C-84EA-0746299A66B8}" destId="{722EBD52-9818-1C4C-85D4-BEDAD4BFB6A2}" srcOrd="0" destOrd="0" presId="urn:microsoft.com/office/officeart/2005/8/layout/radial1"/>
    <dgm:cxn modelId="{DB998A03-1702-4E45-ACCA-DCDAA5AFF738}" type="presParOf" srcId="{676F2D29-AF1C-7744-86B2-CF13C4AF04CF}" destId="{0D301A74-0B3A-4841-AE21-9C350F9D39D8}" srcOrd="10" destOrd="0" presId="urn:microsoft.com/office/officeart/2005/8/layout/radial1"/>
    <dgm:cxn modelId="{346CFFEA-2CC6-403D-80F4-99B86486FE06}" type="presParOf" srcId="{676F2D29-AF1C-7744-86B2-CF13C4AF04CF}" destId="{4A8B288E-A52D-B845-82CD-8EE21C4F61CD}" srcOrd="11" destOrd="0" presId="urn:microsoft.com/office/officeart/2005/8/layout/radial1"/>
    <dgm:cxn modelId="{0EB511E9-748B-4342-8FFE-D45B9332431A}" type="presParOf" srcId="{4A8B288E-A52D-B845-82CD-8EE21C4F61CD}" destId="{E30C2647-DF7B-3140-8747-65C6038A0DAA}" srcOrd="0" destOrd="0" presId="urn:microsoft.com/office/officeart/2005/8/layout/radial1"/>
    <dgm:cxn modelId="{1AD604EA-FEA9-4D29-9781-B13146446B3C}" type="presParOf" srcId="{676F2D29-AF1C-7744-86B2-CF13C4AF04CF}" destId="{814A9DD2-3CD3-E545-81C8-38C1328562A7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6AF2C-3E88-C444-B968-7F8C7A3D3659}">
      <dsp:nvSpPr>
        <dsp:cNvPr id="0" name=""/>
        <dsp:cNvSpPr/>
      </dsp:nvSpPr>
      <dsp:spPr>
        <a:xfrm>
          <a:off x="2887753" y="1818915"/>
          <a:ext cx="1381786" cy="13817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Psychology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3090111" y="2021273"/>
        <a:ext cx="977070" cy="977070"/>
      </dsp:txXfrm>
    </dsp:sp>
    <dsp:sp modelId="{98CB964A-B07F-7B48-AE05-3F96F2C07B12}">
      <dsp:nvSpPr>
        <dsp:cNvPr id="0" name=""/>
        <dsp:cNvSpPr/>
      </dsp:nvSpPr>
      <dsp:spPr>
        <a:xfrm rot="16200000">
          <a:off x="3370192" y="1593085"/>
          <a:ext cx="416909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416909" y="17375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68224" y="1600038"/>
        <a:ext cx="20845" cy="20845"/>
      </dsp:txXfrm>
    </dsp:sp>
    <dsp:sp modelId="{68118EBC-5413-B94C-A275-954541FD0B43}">
      <dsp:nvSpPr>
        <dsp:cNvPr id="0" name=""/>
        <dsp:cNvSpPr/>
      </dsp:nvSpPr>
      <dsp:spPr>
        <a:xfrm>
          <a:off x="2887753" y="20219"/>
          <a:ext cx="1381786" cy="138178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Biological Perspective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090111" y="222577"/>
        <a:ext cx="977070" cy="977070"/>
      </dsp:txXfrm>
    </dsp:sp>
    <dsp:sp modelId="{AF2F30DF-8E39-0F40-91DF-9644E4602E0B}">
      <dsp:nvSpPr>
        <dsp:cNvPr id="0" name=""/>
        <dsp:cNvSpPr/>
      </dsp:nvSpPr>
      <dsp:spPr>
        <a:xfrm rot="19800000">
          <a:off x="4149050" y="2042759"/>
          <a:ext cx="416909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416909" y="17375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7082" y="2049712"/>
        <a:ext cx="20845" cy="20845"/>
      </dsp:txXfrm>
    </dsp:sp>
    <dsp:sp modelId="{1BB7D2E3-C0C6-E946-B1B9-7FE3C15AC2EE}">
      <dsp:nvSpPr>
        <dsp:cNvPr id="0" name=""/>
        <dsp:cNvSpPr/>
      </dsp:nvSpPr>
      <dsp:spPr>
        <a:xfrm>
          <a:off x="4445470" y="919567"/>
          <a:ext cx="1381786" cy="138178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0000"/>
              </a:solidFill>
            </a:rPr>
            <a:t>Learning Perspective</a:t>
          </a:r>
          <a:endParaRPr lang="en-US" sz="2100" kern="1200" dirty="0">
            <a:solidFill>
              <a:srgbClr val="000000"/>
            </a:solidFill>
          </a:endParaRPr>
        </a:p>
      </dsp:txBody>
      <dsp:txXfrm>
        <a:off x="4647828" y="1121925"/>
        <a:ext cx="977070" cy="977070"/>
      </dsp:txXfrm>
    </dsp:sp>
    <dsp:sp modelId="{BFAC39C1-72F0-D248-AC26-CAE74D21DBD9}">
      <dsp:nvSpPr>
        <dsp:cNvPr id="0" name=""/>
        <dsp:cNvSpPr/>
      </dsp:nvSpPr>
      <dsp:spPr>
        <a:xfrm rot="1800000">
          <a:off x="4149050" y="2942107"/>
          <a:ext cx="416909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416909" y="17375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7082" y="2949060"/>
        <a:ext cx="20845" cy="20845"/>
      </dsp:txXfrm>
    </dsp:sp>
    <dsp:sp modelId="{FA01790D-BEDF-CE4B-B9DD-2F770D7D4789}">
      <dsp:nvSpPr>
        <dsp:cNvPr id="0" name=""/>
        <dsp:cNvSpPr/>
      </dsp:nvSpPr>
      <dsp:spPr>
        <a:xfrm>
          <a:off x="4445470" y="2718263"/>
          <a:ext cx="1381786" cy="138178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0000"/>
              </a:solidFill>
            </a:rPr>
            <a:t>Cognitive Perspective</a:t>
          </a:r>
          <a:endParaRPr lang="en-US" sz="2100" kern="1200" dirty="0">
            <a:solidFill>
              <a:srgbClr val="000000"/>
            </a:solidFill>
          </a:endParaRPr>
        </a:p>
      </dsp:txBody>
      <dsp:txXfrm>
        <a:off x="4647828" y="2920621"/>
        <a:ext cx="977070" cy="977070"/>
      </dsp:txXfrm>
    </dsp:sp>
    <dsp:sp modelId="{3C947633-A865-4D41-ABBD-0AFC92C18C3E}">
      <dsp:nvSpPr>
        <dsp:cNvPr id="0" name=""/>
        <dsp:cNvSpPr/>
      </dsp:nvSpPr>
      <dsp:spPr>
        <a:xfrm rot="5400000">
          <a:off x="3370192" y="3391781"/>
          <a:ext cx="416909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416909" y="17375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68224" y="3398734"/>
        <a:ext cx="20845" cy="20845"/>
      </dsp:txXfrm>
    </dsp:sp>
    <dsp:sp modelId="{70B57F81-3D0F-184A-A472-BC6A6A7D2050}">
      <dsp:nvSpPr>
        <dsp:cNvPr id="0" name=""/>
        <dsp:cNvSpPr/>
      </dsp:nvSpPr>
      <dsp:spPr>
        <a:xfrm>
          <a:off x="2887753" y="3617612"/>
          <a:ext cx="1381786" cy="138178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solidFill>
                <a:srgbClr val="000000"/>
              </a:solidFill>
            </a:rPr>
            <a:t>Sociocultural</a:t>
          </a:r>
          <a:r>
            <a:rPr lang="en-US" sz="1900" kern="1200" dirty="0" smtClean="0">
              <a:solidFill>
                <a:srgbClr val="000000"/>
              </a:solidFill>
            </a:rPr>
            <a:t> Perspective</a:t>
          </a:r>
          <a:endParaRPr lang="en-US" sz="1900" kern="1200" dirty="0">
            <a:solidFill>
              <a:srgbClr val="000000"/>
            </a:solidFill>
          </a:endParaRPr>
        </a:p>
      </dsp:txBody>
      <dsp:txXfrm>
        <a:off x="3090111" y="3819970"/>
        <a:ext cx="977070" cy="977070"/>
      </dsp:txXfrm>
    </dsp:sp>
    <dsp:sp modelId="{2B5A9550-E75E-F54C-84EA-0746299A66B8}">
      <dsp:nvSpPr>
        <dsp:cNvPr id="0" name=""/>
        <dsp:cNvSpPr/>
      </dsp:nvSpPr>
      <dsp:spPr>
        <a:xfrm rot="9000000">
          <a:off x="2591333" y="2942107"/>
          <a:ext cx="416909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416909" y="17375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89365" y="2949060"/>
        <a:ext cx="20845" cy="20845"/>
      </dsp:txXfrm>
    </dsp:sp>
    <dsp:sp modelId="{0D301A74-0B3A-4841-AE21-9C350F9D39D8}">
      <dsp:nvSpPr>
        <dsp:cNvPr id="0" name=""/>
        <dsp:cNvSpPr/>
      </dsp:nvSpPr>
      <dsp:spPr>
        <a:xfrm>
          <a:off x="1330036" y="2718263"/>
          <a:ext cx="1381786" cy="138178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Psychodynamic Perspective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1532394" y="2920621"/>
        <a:ext cx="977070" cy="977070"/>
      </dsp:txXfrm>
    </dsp:sp>
    <dsp:sp modelId="{4A8B288E-A52D-B845-82CD-8EE21C4F61CD}">
      <dsp:nvSpPr>
        <dsp:cNvPr id="0" name=""/>
        <dsp:cNvSpPr/>
      </dsp:nvSpPr>
      <dsp:spPr>
        <a:xfrm rot="12600000">
          <a:off x="2591333" y="2042759"/>
          <a:ext cx="416909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416909" y="17375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89365" y="2049712"/>
        <a:ext cx="20845" cy="20845"/>
      </dsp:txXfrm>
    </dsp:sp>
    <dsp:sp modelId="{814A9DD2-3CD3-E545-81C8-38C1328562A7}">
      <dsp:nvSpPr>
        <dsp:cNvPr id="0" name=""/>
        <dsp:cNvSpPr/>
      </dsp:nvSpPr>
      <dsp:spPr>
        <a:xfrm>
          <a:off x="1330036" y="919567"/>
          <a:ext cx="1381786" cy="1381786"/>
        </a:xfrm>
        <a:prstGeom prst="ellipse">
          <a:avLst/>
        </a:prstGeom>
        <a:gradFill flip="none" rotWithShape="1">
          <a:gsLst>
            <a:gs pos="0">
              <a:srgbClr val="FFFF00"/>
            </a:gs>
            <a:gs pos="100000">
              <a:srgbClr val="FEFF97"/>
            </a:gs>
          </a:gsLst>
          <a:lin ang="16200000" scaled="0"/>
          <a:tileRect/>
        </a:gradFill>
        <a:ln w="6350" cap="flat" cmpd="sng" algn="ctr">
          <a:noFill/>
          <a:prstDash val="solid"/>
          <a:miter lim="800000"/>
        </a:ln>
        <a:effectLst>
          <a:outerShdw blurRad="38100" dist="25400" dir="5400000" rotWithShape="0">
            <a:srgbClr val="000000">
              <a:alpha val="32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0000"/>
              </a:solidFill>
            </a:rPr>
            <a:t>Humanist Perspective</a:t>
          </a:r>
          <a:endParaRPr lang="en-US" sz="2100" kern="1200" dirty="0">
            <a:solidFill>
              <a:srgbClr val="000000"/>
            </a:solidFill>
          </a:endParaRPr>
        </a:p>
      </dsp:txBody>
      <dsp:txXfrm>
        <a:off x="1532394" y="1121925"/>
        <a:ext cx="977070" cy="977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DE52-2D9D-48DD-A0B2-D3FF21A8A1A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B863-2094-4CB0-B52B-7A94858F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7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DE52-2D9D-48DD-A0B2-D3FF21A8A1A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B863-2094-4CB0-B52B-7A94858F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7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DE52-2D9D-48DD-A0B2-D3FF21A8A1A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B863-2094-4CB0-B52B-7A94858F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7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DE52-2D9D-48DD-A0B2-D3FF21A8A1A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B863-2094-4CB0-B52B-7A94858F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3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DE52-2D9D-48DD-A0B2-D3FF21A8A1A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B863-2094-4CB0-B52B-7A94858F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DE52-2D9D-48DD-A0B2-D3FF21A8A1A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B863-2094-4CB0-B52B-7A94858F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68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DE52-2D9D-48DD-A0B2-D3FF21A8A1A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B863-2094-4CB0-B52B-7A94858F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0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DE52-2D9D-48DD-A0B2-D3FF21A8A1A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B863-2094-4CB0-B52B-7A94858F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3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DE52-2D9D-48DD-A0B2-D3FF21A8A1A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B863-2094-4CB0-B52B-7A94858F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7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DE52-2D9D-48DD-A0B2-D3FF21A8A1A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B863-2094-4CB0-B52B-7A94858F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2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DE52-2D9D-48DD-A0B2-D3FF21A8A1A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B863-2094-4CB0-B52B-7A94858F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8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8DE52-2D9D-48DD-A0B2-D3FF21A8A1A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AB863-2094-4CB0-B52B-7A94858F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6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01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712" y="1328291"/>
            <a:ext cx="5821759" cy="436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96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1.) Biological Perspective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Focuses on how chemical activity in the brain and body interacts with the external environment to affect behavior, feelings, and thought.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Terms you’ll hear</a:t>
            </a:r>
            <a:r>
              <a:rPr lang="en-US" dirty="0" smtClean="0"/>
              <a:t>: neuroscience, traits, brain, nervous system, genes, hormones, electrodes, neurons, etc.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Example 1</a:t>
            </a:r>
            <a:r>
              <a:rPr lang="en-US" dirty="0" smtClean="0"/>
              <a:t>: Is personality already predetermined at birth?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Example 2</a:t>
            </a:r>
            <a:r>
              <a:rPr lang="en-US" dirty="0" smtClean="0"/>
              <a:t>: How is blood chemistry linked with moods and motives?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28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57250"/>
            <a:ext cx="6858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333" y="1313212"/>
            <a:ext cx="5387438" cy="430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76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52935"/>
            <a:ext cx="5214150" cy="4847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15160" t="6449" b="11536"/>
          <a:stretch>
            <a:fillRect/>
          </a:stretch>
        </p:blipFill>
        <p:spPr>
          <a:xfrm>
            <a:off x="6057035" y="3781739"/>
            <a:ext cx="1943966" cy="2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80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656" y="1012255"/>
            <a:ext cx="6038198" cy="482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70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3" y="1485900"/>
            <a:ext cx="56673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84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2.) Learning Perspective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Emphasizes how behavior is acquired or modified by environmental consequences (e.g. rewards and punishments)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Terms you’ll hear</a:t>
            </a:r>
            <a:r>
              <a:rPr lang="en-US" dirty="0" smtClean="0"/>
              <a:t>: positive reinforcement, negative reinforcement, stimulus, observation, reward, punishment, response, etc.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Example 1</a:t>
            </a:r>
            <a:r>
              <a:rPr lang="en-US" dirty="0" smtClean="0"/>
              <a:t>: What is the most effective way to alter our behavior to stop smoking?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Example 2</a:t>
            </a:r>
            <a:r>
              <a:rPr lang="en-US" dirty="0" smtClean="0"/>
              <a:t>: How can I train my dog?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5718652"/>
            <a:ext cx="68580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00FF"/>
                </a:solidFill>
              </a:rPr>
              <a:t>http://</a:t>
            </a:r>
            <a:r>
              <a:rPr lang="en-US" sz="1350" dirty="0" err="1">
                <a:solidFill>
                  <a:srgbClr val="0000FF"/>
                </a:solidFill>
              </a:rPr>
              <a:t>www.youtube.com/watch?v</a:t>
            </a:r>
            <a:r>
              <a:rPr lang="en-US" sz="1350" dirty="0">
                <a:solidFill>
                  <a:srgbClr val="0000FF"/>
                </a:solidFill>
              </a:rPr>
              <a:t>=P4Rb9n_sQDg&amp;feature=related</a:t>
            </a:r>
            <a:endParaRPr lang="en-US" sz="135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7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57251"/>
            <a:ext cx="685800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1263" y="4081261"/>
            <a:ext cx="3529737" cy="1454992"/>
          </a:xfrm>
        </p:spPr>
        <p:txBody>
          <a:bodyPr>
            <a:noAutofit/>
          </a:bodyPr>
          <a:lstStyle/>
          <a:p>
            <a:r>
              <a:rPr lang="en-US" sz="2325" b="1" dirty="0">
                <a:latin typeface="BlairMdITC TT-Medium"/>
                <a:cs typeface="BlairMdITC TT-Medium"/>
              </a:rPr>
              <a:t>Psychological Perspectives</a:t>
            </a:r>
            <a:endParaRPr lang="en-US" sz="2325" b="1" dirty="0">
              <a:latin typeface="BlairMdITC TT-Medium"/>
              <a:cs typeface="BlairMdITC TT-Medium"/>
            </a:endParaRPr>
          </a:p>
        </p:txBody>
      </p:sp>
    </p:spTree>
    <p:extLst>
      <p:ext uri="{BB962C8B-B14F-4D97-AF65-F5344CB8AC3E}">
        <p14:creationId xmlns:p14="http://schemas.microsoft.com/office/powerpoint/2010/main" val="942868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Bell Ringer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/>
              <a:t>Take a piece of blank paper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Divide it into </a:t>
            </a:r>
            <a:r>
              <a:rPr lang="en-US" b="1" i="1" dirty="0" smtClean="0">
                <a:solidFill>
                  <a:srgbClr val="FF0000"/>
                </a:solidFill>
              </a:rPr>
              <a:t>SIX </a:t>
            </a:r>
            <a:r>
              <a:rPr lang="en-US" dirty="0" smtClean="0"/>
              <a:t>squares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Write the name of one of the perspectives in each square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Create a symbol to represent that perspective in the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72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013581" y="3002789"/>
            <a:ext cx="5148329" cy="857250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Psychology Today</a:t>
            </a:r>
            <a:endParaRPr lang="en-US" b="1" dirty="0">
              <a:solidFill>
                <a:srgbClr val="660066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284596" y="870122"/>
          <a:ext cx="7157294" cy="5019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846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05372"/>
            <a:ext cx="6172200" cy="857250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Concept Attainment</a:t>
            </a:r>
            <a:endParaRPr lang="en-US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6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37" y="1191622"/>
            <a:ext cx="5908364" cy="421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2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683" y="1485464"/>
            <a:ext cx="6044639" cy="37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85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048" y="1029503"/>
            <a:ext cx="3920461" cy="462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43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443038"/>
            <a:ext cx="38100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47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200</Words>
  <Application>Microsoft Office PowerPoint</Application>
  <PresentationFormat>On-screen Show (4:3)</PresentationFormat>
  <Paragraphs>30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BlairMdITC TT-Medium</vt:lpstr>
      <vt:lpstr>Calibri</vt:lpstr>
      <vt:lpstr>Calibri Light</vt:lpstr>
      <vt:lpstr>Office Theme</vt:lpstr>
      <vt:lpstr>PowerPoint Presentation</vt:lpstr>
      <vt:lpstr>Psychological Perspectives</vt:lpstr>
      <vt:lpstr>Bell Ringer</vt:lpstr>
      <vt:lpstr>Psychology Today</vt:lpstr>
      <vt:lpstr>Concept Attainment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1.) Biological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2.) Learning Perspective</vt:lpstr>
    </vt:vector>
  </TitlesOfParts>
  <Company>Ridgewood Community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LeeAnn Nolan</dc:creator>
  <cp:lastModifiedBy>LeeAnn Nolan</cp:lastModifiedBy>
  <cp:revision>1</cp:revision>
  <dcterms:created xsi:type="dcterms:W3CDTF">2014-09-02T20:23:16Z</dcterms:created>
  <dcterms:modified xsi:type="dcterms:W3CDTF">2014-09-02T20:24:29Z</dcterms:modified>
</cp:coreProperties>
</file>