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7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5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80B8-BFAA-4B87-B8EE-73829380662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4097-874C-42A0-A326-B8335BFD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14475"/>
            <a:ext cx="3810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2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09" y="1368934"/>
            <a:ext cx="5861093" cy="39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4.) </a:t>
            </a:r>
            <a:r>
              <a:rPr lang="en-US" b="1" dirty="0" err="1" smtClean="0">
                <a:solidFill>
                  <a:srgbClr val="660066"/>
                </a:solidFill>
              </a:rPr>
              <a:t>Sociocultural</a:t>
            </a:r>
            <a:r>
              <a:rPr lang="en-US" b="1" dirty="0" smtClean="0">
                <a:solidFill>
                  <a:srgbClr val="660066"/>
                </a:solidFill>
              </a:rPr>
              <a:t>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Focuses on the influence of social and cultural forces on behavior.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Terms you’ll hear</a:t>
            </a:r>
            <a:r>
              <a:rPr lang="en-US" dirty="0" smtClean="0"/>
              <a:t>: culture, religion, tradition, ethnicity, birthplace, family, peer pressure, groupthink,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Example 1</a:t>
            </a:r>
            <a:r>
              <a:rPr lang="en-US" dirty="0" smtClean="0"/>
              <a:t>: How are we, as members of different races and nationalities, alike as members of one human family?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Example 2</a:t>
            </a:r>
            <a:r>
              <a:rPr lang="en-US" dirty="0" smtClean="0"/>
              <a:t>: Why do people sometimes act differently in groups than when alone?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54" y="1082957"/>
            <a:ext cx="3801326" cy="45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00" y="1514865"/>
            <a:ext cx="5581784" cy="36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99" y="979427"/>
            <a:ext cx="3722372" cy="50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6461"/>
          <a:stretch>
            <a:fillRect/>
          </a:stretch>
        </p:blipFill>
        <p:spPr>
          <a:xfrm>
            <a:off x="2352890" y="1805643"/>
            <a:ext cx="4627137" cy="31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3.) Cognitive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Emphasizes mental processes in </a:t>
            </a:r>
            <a:r>
              <a:rPr lang="en-US" dirty="0" smtClean="0">
                <a:solidFill>
                  <a:srgbClr val="000000"/>
                </a:solidFill>
              </a:rPr>
              <a:t>reasoning</a:t>
            </a:r>
            <a:r>
              <a:rPr lang="en-US" dirty="0" smtClean="0"/>
              <a:t>, memory, perception, language, problem solving, and beliefs.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Terms you’ll hear</a:t>
            </a:r>
            <a:r>
              <a:rPr lang="en-US" dirty="0" smtClean="0"/>
              <a:t>: reason, remember, think, sense, perceive, language,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Example 1</a:t>
            </a:r>
            <a:r>
              <a:rPr lang="en-US" dirty="0" smtClean="0"/>
              <a:t>: Is your boyfriend dumping you traumatic or do you just think it is, therefore you are depressed?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Example 2</a:t>
            </a:r>
            <a:r>
              <a:rPr lang="en-US" dirty="0" smtClean="0"/>
              <a:t>: Children do not think like adults. 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3" y="1495425"/>
            <a:ext cx="5400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271713"/>
            <a:ext cx="37719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3.) Cognitive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4.) Sociocultural Perspective</vt:lpstr>
    </vt:vector>
  </TitlesOfParts>
  <Company>Ridgewood Community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LeeAnn Nolan</dc:creator>
  <cp:lastModifiedBy>LeeAnn Nolan</cp:lastModifiedBy>
  <cp:revision>1</cp:revision>
  <dcterms:created xsi:type="dcterms:W3CDTF">2014-09-02T20:26:21Z</dcterms:created>
  <dcterms:modified xsi:type="dcterms:W3CDTF">2014-09-02T20:26:40Z</dcterms:modified>
</cp:coreProperties>
</file>