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4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8952-402C-49D9-B10F-81E177D8B6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A1A1-C508-4876-8453-4E002F6E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5.) Psychodynamic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Also called “</a:t>
            </a:r>
            <a:r>
              <a:rPr lang="en-US" dirty="0" smtClean="0">
                <a:solidFill>
                  <a:srgbClr val="FF0000"/>
                </a:solidFill>
              </a:rPr>
              <a:t>psychoanalytic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Unconscious motives </a:t>
            </a:r>
            <a:r>
              <a:rPr lang="en-US" dirty="0" smtClean="0"/>
              <a:t>are motives that you are not aware of.  For example, if someone with brown hair rejects you, then you might not talk to people with that hair color.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Conscious motives </a:t>
            </a:r>
            <a:r>
              <a:rPr lang="en-US" dirty="0" smtClean="0"/>
              <a:t>are motives you are aware of.</a:t>
            </a:r>
          </a:p>
          <a:p>
            <a:endParaRPr lang="en-US" dirty="0" smtClean="0"/>
          </a:p>
          <a:p>
            <a:r>
              <a:rPr lang="en-US" dirty="0" smtClean="0"/>
              <a:t>Freud use a technique called “</a:t>
            </a:r>
            <a:r>
              <a:rPr lang="en-US" dirty="0" smtClean="0">
                <a:solidFill>
                  <a:srgbClr val="FF0000"/>
                </a:solidFill>
              </a:rPr>
              <a:t>free association</a:t>
            </a:r>
            <a:r>
              <a:rPr lang="en-US" dirty="0" smtClean="0"/>
              <a:t>.”  He would say a word and you would say the first word that popped in your head and he would then analyze what is going on in your unconscious.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93831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744" y="948443"/>
            <a:ext cx="34657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Maslow’s Hierarchy of Needs</a:t>
            </a:r>
            <a:endParaRPr lang="en-US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02" y="1657717"/>
            <a:ext cx="4631481" cy="34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71" y="1370161"/>
            <a:ext cx="5475894" cy="41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12" y="1192208"/>
            <a:ext cx="5951388" cy="446354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2430348" y="1220308"/>
            <a:ext cx="1308280" cy="7013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912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6. Humanist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Centers on the conscious mind, free will, human dignity, and the capacity for self-actualization (striving to reach one’s potential)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free will, potential, self-actualization, fulfillment, goals, “feel good” approach,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How can we help the individual meet his/her fullest potential?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How did your career goals influence your decision of where to attend college?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6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Different Approaches to Depression</a:t>
            </a:r>
            <a:endParaRPr lang="en-US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85900" y="1785117"/>
          <a:ext cx="6172200" cy="405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57969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Reasons for Depression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Ways to Help</a:t>
                      </a:r>
                      <a:r>
                        <a:rPr lang="en-US" sz="1400" baseline="0" dirty="0" smtClean="0"/>
                        <a:t> the Depression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Biological Perspective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Learning Perspective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Cognitive</a:t>
                      </a:r>
                      <a:r>
                        <a:rPr lang="en-US" sz="1400" b="1" baseline="0" dirty="0" smtClean="0"/>
                        <a:t> Perspective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Sociocultural</a:t>
                      </a:r>
                      <a:r>
                        <a:rPr lang="en-US" sz="1400" b="1" dirty="0" smtClean="0"/>
                        <a:t> Perspective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Psychodynamic Perspective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Humanist Perspective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9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81" y="1029502"/>
            <a:ext cx="4226908" cy="48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83" y="1245368"/>
            <a:ext cx="4477208" cy="43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552700"/>
            <a:ext cx="4953000" cy="34480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06269" y="857251"/>
            <a:ext cx="3260597" cy="2046761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19" y="1147668"/>
            <a:ext cx="1307141" cy="14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98" y="1684539"/>
            <a:ext cx="3541503" cy="33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4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59" y="965443"/>
            <a:ext cx="3911949" cy="46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60" y="1165232"/>
            <a:ext cx="4971540" cy="4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78" y="1262549"/>
            <a:ext cx="6274040" cy="41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66"/>
                </a:solidFill>
              </a:rPr>
              <a:t>5</a:t>
            </a:r>
            <a:r>
              <a:rPr lang="en-US" b="1" dirty="0" smtClean="0">
                <a:solidFill>
                  <a:srgbClr val="660066"/>
                </a:solidFill>
              </a:rPr>
              <a:t>.) Psychodynamic Perspective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Asserts that people’s thoughts and behaviors are motivated by powerful, unconscious drives and inner-conflicts.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Terms you’ll hear</a:t>
            </a:r>
            <a:r>
              <a:rPr lang="en-US" dirty="0" smtClean="0"/>
              <a:t>: Sigmund Freud, unconscious, “Freudian slip,” “Oedipus Complex,” sexuality, fears, desires, free association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Example 1</a:t>
            </a:r>
            <a:r>
              <a:rPr lang="en-US" dirty="0" smtClean="0"/>
              <a:t>: Do we unconsciously sexually desire our parent of the opposite sex?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Example 2</a:t>
            </a:r>
            <a:r>
              <a:rPr lang="en-US" dirty="0" smtClean="0"/>
              <a:t>: Does being abused as a child unconsciously influence future parenting ability?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5.) Psychodynamic Perspective</vt:lpstr>
      <vt:lpstr>5.) Psychodynamic Perspective</vt:lpstr>
      <vt:lpstr>PowerPoint Presentation</vt:lpstr>
      <vt:lpstr>PowerPoint Presentation</vt:lpstr>
      <vt:lpstr>PowerPoint Presentation</vt:lpstr>
      <vt:lpstr>PowerPoint Presentation</vt:lpstr>
      <vt:lpstr>6. Humanist Perspective</vt:lpstr>
      <vt:lpstr>Different Approaches to Depression</vt:lpstr>
    </vt:vector>
  </TitlesOfParts>
  <Company>Ridgewood Community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 Nolan</dc:creator>
  <cp:lastModifiedBy>LeeAnn Nolan</cp:lastModifiedBy>
  <cp:revision>1</cp:revision>
  <dcterms:created xsi:type="dcterms:W3CDTF">2014-09-02T20:27:45Z</dcterms:created>
  <dcterms:modified xsi:type="dcterms:W3CDTF">2014-09-02T20:28:01Z</dcterms:modified>
</cp:coreProperties>
</file>