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933B-98D2-46D7-A90E-1D19E225577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FD81-71C7-4298-8BD3-B18C2B779354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313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933B-98D2-46D7-A90E-1D19E225577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FD81-71C7-4298-8BD3-B18C2B779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5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933B-98D2-46D7-A90E-1D19E225577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FD81-71C7-4298-8BD3-B18C2B779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00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933B-98D2-46D7-A90E-1D19E225577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FD81-71C7-4298-8BD3-B18C2B7793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7922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933B-98D2-46D7-A90E-1D19E225577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FD81-71C7-4298-8BD3-B18C2B779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44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933B-98D2-46D7-A90E-1D19E225577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FD81-71C7-4298-8BD3-B18C2B77935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819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933B-98D2-46D7-A90E-1D19E225577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FD81-71C7-4298-8BD3-B18C2B779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72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933B-98D2-46D7-A90E-1D19E225577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FD81-71C7-4298-8BD3-B18C2B779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332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933B-98D2-46D7-A90E-1D19E225577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FD81-71C7-4298-8BD3-B18C2B779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6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933B-98D2-46D7-A90E-1D19E225577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FD81-71C7-4298-8BD3-B18C2B779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933B-98D2-46D7-A90E-1D19E225577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FD81-71C7-4298-8BD3-B18C2B779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4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933B-98D2-46D7-A90E-1D19E225577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FD81-71C7-4298-8BD3-B18C2B779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9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933B-98D2-46D7-A90E-1D19E225577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FD81-71C7-4298-8BD3-B18C2B779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1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933B-98D2-46D7-A90E-1D19E225577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FD81-71C7-4298-8BD3-B18C2B779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6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933B-98D2-46D7-A90E-1D19E225577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FD81-71C7-4298-8BD3-B18C2B779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4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933B-98D2-46D7-A90E-1D19E225577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FD81-71C7-4298-8BD3-B18C2B779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60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933B-98D2-46D7-A90E-1D19E225577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FD81-71C7-4298-8BD3-B18C2B779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6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52E933B-98D2-46D7-A90E-1D19E2255772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67FFD81-71C7-4298-8BD3-B18C2B779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816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_PnuXelvWA" TargetMode="External"/><Relationship Id="rId2" Type="http://schemas.openxmlformats.org/officeDocument/2006/relationships/hyperlink" Target="https://www.youtube.com/watch?v=WBnl1is-4c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ZoNl2t_3t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-137161"/>
            <a:ext cx="8001000" cy="2971801"/>
          </a:xfrm>
        </p:spPr>
        <p:txBody>
          <a:bodyPr/>
          <a:lstStyle/>
          <a:p>
            <a:r>
              <a:rPr lang="en-US" dirty="0" smtClean="0"/>
              <a:t>Thresholds &amp; </a:t>
            </a:r>
            <a:br>
              <a:rPr lang="en-US" dirty="0" smtClean="0"/>
            </a:br>
            <a:r>
              <a:rPr lang="en-US" dirty="0" smtClean="0"/>
              <a:t>sensory adaptation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75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72532"/>
            <a:ext cx="8534400" cy="1507067"/>
          </a:xfrm>
        </p:spPr>
        <p:txBody>
          <a:bodyPr/>
          <a:lstStyle/>
          <a:p>
            <a:r>
              <a:rPr lang="en-US" dirty="0" smtClean="0"/>
              <a:t>Absolute Thresholds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709" y="1816332"/>
            <a:ext cx="9889577" cy="4243647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minimum</a:t>
            </a:r>
            <a:r>
              <a:rPr lang="en-US" dirty="0" smtClean="0"/>
              <a:t> stimulation needed to detect a particular stimulus 50% of the time</a:t>
            </a:r>
          </a:p>
          <a:p>
            <a:r>
              <a:rPr lang="en-US" dirty="0" smtClean="0"/>
              <a:t>Changes with age</a:t>
            </a:r>
          </a:p>
          <a:p>
            <a:pPr lvl="1"/>
            <a:r>
              <a:rPr lang="en-US" dirty="0" smtClean="0"/>
              <a:t>Mosquito ringtones</a:t>
            </a:r>
          </a:p>
          <a:p>
            <a:pPr lvl="1"/>
            <a:r>
              <a:rPr lang="en-US" dirty="0" smtClean="0"/>
              <a:t>Welsh Shopkeepers</a:t>
            </a:r>
          </a:p>
          <a:p>
            <a:r>
              <a:rPr lang="en-US" dirty="0" smtClean="0"/>
              <a:t>Dog Whistler: Everybody raise one hand in the air; when you hear the sound, lower your </a:t>
            </a:r>
            <a:r>
              <a:rPr lang="en-US" dirty="0" err="1" smtClean="0"/>
              <a:t>armh</a:t>
            </a:r>
            <a:endParaRPr lang="en-US" dirty="0" smtClean="0"/>
          </a:p>
          <a:p>
            <a:r>
              <a:rPr lang="en-US" dirty="0" smtClean="0"/>
              <a:t>The point at which you can hear the dog whistle is your absolute threshold</a:t>
            </a:r>
          </a:p>
          <a:p>
            <a:pPr lvl="1"/>
            <a:r>
              <a:rPr lang="en-US" dirty="0" smtClean="0"/>
              <a:t>I can hear it at 15,000 Hz (</a:t>
            </a:r>
            <a:r>
              <a:rPr lang="en-US" dirty="0" err="1" smtClean="0"/>
              <a:t>Herz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9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64465"/>
            <a:ext cx="8534400" cy="1507067"/>
          </a:xfrm>
        </p:spPr>
        <p:txBody>
          <a:bodyPr/>
          <a:lstStyle/>
          <a:p>
            <a:r>
              <a:rPr lang="en-US" dirty="0" smtClean="0"/>
              <a:t>Signal Detection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857894"/>
            <a:ext cx="8534400" cy="3615267"/>
          </a:xfrm>
        </p:spPr>
        <p:txBody>
          <a:bodyPr/>
          <a:lstStyle/>
          <a:p>
            <a:r>
              <a:rPr lang="en-US" dirty="0" smtClean="0"/>
              <a:t>How and when we detect the presence of faint stimuli amid background stimulation</a:t>
            </a:r>
          </a:p>
          <a:p>
            <a:r>
              <a:rPr lang="en-US" dirty="0" smtClean="0"/>
              <a:t>According to theory- there is no definite absolute threshold</a:t>
            </a:r>
          </a:p>
          <a:p>
            <a:pPr lvl="1"/>
            <a:r>
              <a:rPr lang="en-US" dirty="0" smtClean="0"/>
              <a:t>What factors may change the threshold?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322656"/>
            <a:ext cx="10230399" cy="1507067"/>
          </a:xfrm>
        </p:spPr>
        <p:txBody>
          <a:bodyPr/>
          <a:lstStyle/>
          <a:p>
            <a:r>
              <a:rPr lang="en-US" dirty="0" smtClean="0"/>
              <a:t>Subliminal Stimulation- </a:t>
            </a:r>
            <a:r>
              <a:rPr lang="en-US" sz="1400" dirty="0" smtClean="0"/>
              <a:t>“Below Threshold” (literally)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022" y="1949334"/>
            <a:ext cx="8534400" cy="3615267"/>
          </a:xfrm>
        </p:spPr>
        <p:txBody>
          <a:bodyPr/>
          <a:lstStyle/>
          <a:p>
            <a:r>
              <a:rPr lang="en-US" dirty="0" smtClean="0"/>
              <a:t>Below one’s threshold for conscious awareness</a:t>
            </a:r>
          </a:p>
          <a:p>
            <a:r>
              <a:rPr lang="en-US" dirty="0" smtClean="0"/>
              <a:t>We CAN detect the stimulus some of the time (about half)</a:t>
            </a:r>
          </a:p>
          <a:p>
            <a:r>
              <a:rPr lang="en-US" dirty="0" smtClean="0"/>
              <a:t>But do subliminal messages actually affect us?</a:t>
            </a:r>
          </a:p>
          <a:p>
            <a:pPr lvl="1"/>
            <a:r>
              <a:rPr lang="en-US" dirty="0" smtClean="0"/>
              <a:t>Simple answer: NO!</a:t>
            </a:r>
          </a:p>
          <a:p>
            <a:r>
              <a:rPr lang="en-US" dirty="0" smtClean="0"/>
              <a:t>Subliminal messages may prime us, but they will not actually alter our behavior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552" y="5314880"/>
            <a:ext cx="26901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Hair Growth Subliminal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552" y="5684212"/>
            <a:ext cx="2497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Zoolander Subliminal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82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39529"/>
            <a:ext cx="8534400" cy="1507067"/>
          </a:xfrm>
        </p:spPr>
        <p:txBody>
          <a:bodyPr/>
          <a:lstStyle/>
          <a:p>
            <a:r>
              <a:rPr lang="en-US" dirty="0" smtClean="0"/>
              <a:t>Difference Threshold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746596"/>
            <a:ext cx="8534400" cy="3615267"/>
          </a:xfrm>
        </p:spPr>
        <p:txBody>
          <a:bodyPr/>
          <a:lstStyle/>
          <a:p>
            <a:r>
              <a:rPr lang="en-US" dirty="0" smtClean="0"/>
              <a:t>Minimum difference between two stimuli required for detection 50% of the time (experienced as just noticeable difference)</a:t>
            </a:r>
          </a:p>
          <a:p>
            <a:r>
              <a:rPr lang="en-US" dirty="0" smtClean="0"/>
              <a:t>Weber’s Law</a:t>
            </a:r>
          </a:p>
          <a:p>
            <a:pPr lvl="1"/>
            <a:r>
              <a:rPr lang="en-US" dirty="0" smtClean="0"/>
              <a:t>To be perceived as different, two stimuli must differ by a constant percentage (rather than constant amount)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1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56154"/>
            <a:ext cx="8534400" cy="1507067"/>
          </a:xfrm>
        </p:spPr>
        <p:txBody>
          <a:bodyPr/>
          <a:lstStyle/>
          <a:p>
            <a:r>
              <a:rPr lang="en-US" dirty="0" smtClean="0"/>
              <a:t>Sensory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941021"/>
            <a:ext cx="9099868" cy="3615267"/>
          </a:xfrm>
        </p:spPr>
        <p:txBody>
          <a:bodyPr/>
          <a:lstStyle/>
          <a:p>
            <a:r>
              <a:rPr lang="en-US" dirty="0" smtClean="0"/>
              <a:t>Diminished sensitivity as a consequence of constant stimulation</a:t>
            </a:r>
          </a:p>
          <a:p>
            <a:r>
              <a:rPr lang="en-US" dirty="0" smtClean="0">
                <a:hlinkClick r:id="rId2"/>
              </a:rPr>
              <a:t>Smelly Houses</a:t>
            </a:r>
            <a:endParaRPr lang="en-US" dirty="0" smtClean="0"/>
          </a:p>
          <a:p>
            <a:r>
              <a:rPr lang="en-US" dirty="0" smtClean="0"/>
              <a:t>Allows us to focus on informative changes in our environment without being distracted by stimuli that are constantly present</a:t>
            </a:r>
          </a:p>
          <a:p>
            <a:pPr lvl="1"/>
            <a:r>
              <a:rPr lang="en-US" dirty="0" smtClean="0"/>
              <a:t>We perceive the world NOT exactly as it is, but as it is useful for us to perceive it</a:t>
            </a:r>
          </a:p>
        </p:txBody>
      </p:sp>
    </p:spTree>
    <p:extLst>
      <p:ext uri="{BB962C8B-B14F-4D97-AF65-F5344CB8AC3E}">
        <p14:creationId xmlns:p14="http://schemas.microsoft.com/office/powerpoint/2010/main" val="189373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64466"/>
            <a:ext cx="8534400" cy="1507067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566949"/>
            <a:ext cx="8534400" cy="3615267"/>
          </a:xfrm>
        </p:spPr>
        <p:txBody>
          <a:bodyPr/>
          <a:lstStyle/>
          <a:p>
            <a:r>
              <a:rPr lang="en-US" dirty="0" smtClean="0"/>
              <a:t>What are the absolute and difference thresholds?</a:t>
            </a:r>
          </a:p>
          <a:p>
            <a:endParaRPr lang="en-US" dirty="0" smtClean="0"/>
          </a:p>
          <a:p>
            <a:r>
              <a:rPr lang="en-US" dirty="0" smtClean="0"/>
              <a:t>Do stimuli below the absolute threshold have any influence?</a:t>
            </a:r>
          </a:p>
          <a:p>
            <a:endParaRPr lang="en-US" dirty="0" smtClean="0"/>
          </a:p>
          <a:p>
            <a:r>
              <a:rPr lang="en-US" dirty="0" smtClean="0"/>
              <a:t>What does sensory adaptation allow us to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01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76</TotalTime>
  <Words>284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Slice</vt:lpstr>
      <vt:lpstr>Thresholds &amp;  sensory adaptation</vt:lpstr>
      <vt:lpstr>Absolute Thresholds</vt:lpstr>
      <vt:lpstr>Signal Detection Theory</vt:lpstr>
      <vt:lpstr>Subliminal Stimulation- “Below Threshold” (literally)</vt:lpstr>
      <vt:lpstr>Difference Threshold</vt:lpstr>
      <vt:lpstr>Sensory Adaptation</vt:lpstr>
      <vt:lpstr>Summary</vt:lpstr>
    </vt:vector>
  </TitlesOfParts>
  <Company>Ridgewood Community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Thresholds &amp;  sensory adaptation</dc:title>
  <dc:creator>Daniel Cole</dc:creator>
  <cp:lastModifiedBy>Daniel Cole</cp:lastModifiedBy>
  <cp:revision>9</cp:revision>
  <dcterms:created xsi:type="dcterms:W3CDTF">2015-09-29T21:09:26Z</dcterms:created>
  <dcterms:modified xsi:type="dcterms:W3CDTF">2015-09-29T22:25:43Z</dcterms:modified>
</cp:coreProperties>
</file>